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921" r:id="rId4"/>
    <p:sldMasterId id="2147484070" r:id="rId5"/>
    <p:sldMasterId id="2147484188" r:id="rId6"/>
    <p:sldMasterId id="2147484198" r:id="rId7"/>
    <p:sldMasterId id="2147484247" r:id="rId8"/>
    <p:sldMasterId id="2147484259" r:id="rId9"/>
    <p:sldMasterId id="2147484309" r:id="rId10"/>
    <p:sldMasterId id="2147484322" r:id="rId11"/>
    <p:sldMasterId id="2147484346" r:id="rId12"/>
  </p:sldMasterIdLst>
  <p:notesMasterIdLst>
    <p:notesMasterId r:id="rId34"/>
  </p:notesMasterIdLst>
  <p:sldIdLst>
    <p:sldId id="1089" r:id="rId13"/>
    <p:sldId id="1331" r:id="rId14"/>
    <p:sldId id="1326" r:id="rId15"/>
    <p:sldId id="1325" r:id="rId16"/>
    <p:sldId id="1329" r:id="rId17"/>
    <p:sldId id="1327" r:id="rId18"/>
    <p:sldId id="1084" r:id="rId19"/>
    <p:sldId id="1323" r:id="rId20"/>
    <p:sldId id="257" r:id="rId21"/>
    <p:sldId id="1302" r:id="rId22"/>
    <p:sldId id="1303" r:id="rId23"/>
    <p:sldId id="1222" r:id="rId24"/>
    <p:sldId id="1307" r:id="rId25"/>
    <p:sldId id="436" r:id="rId26"/>
    <p:sldId id="438" r:id="rId27"/>
    <p:sldId id="256" r:id="rId28"/>
    <p:sldId id="1227" r:id="rId29"/>
    <p:sldId id="1311" r:id="rId30"/>
    <p:sldId id="1309" r:id="rId31"/>
    <p:sldId id="1083" r:id="rId32"/>
    <p:sldId id="1031" r:id="rId33"/>
  </p:sldIdLst>
  <p:sldSz cx="12192000" cy="6858000"/>
  <p:notesSz cx="9236075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B6931"/>
    <a:srgbClr val="FF9900"/>
    <a:srgbClr val="000066"/>
    <a:srgbClr val="0000CC"/>
    <a:srgbClr val="000099"/>
    <a:srgbClr val="CB7BB1"/>
    <a:srgbClr val="112B44"/>
    <a:srgbClr val="1B3B5B"/>
    <a:srgbClr val="B07250"/>
    <a:srgbClr val="1B3D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E12B0A4-655D-4772-BFDA-8ED042DE1B13}" v="2" dt="2026-04-05T01:00:24.443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>
      <p:cViewPr varScale="1">
        <p:scale>
          <a:sx n="68" d="100"/>
          <a:sy n="68" d="100"/>
        </p:scale>
        <p:origin x="72" y="560"/>
      </p:cViewPr>
      <p:guideLst>
        <p:guide orient="horz" pos="288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microsoft.com/office/2016/11/relationships/changesInfo" Target="changesInfos/changesInfo1.xml"/><Relationship Id="rId21" Type="http://schemas.openxmlformats.org/officeDocument/2006/relationships/slide" Target="slides/slide9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viewProps" Target="view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hy Kem" userId="c075c6d7f673c88b" providerId="LiveId" clId="{4407881E-3784-4654-BB10-ABDC80716EC1}"/>
    <pc:docChg chg="undo custSel addSld delSld modSld delMainMaster modMainMaster">
      <pc:chgData name="Kathy Kem" userId="c075c6d7f673c88b" providerId="LiveId" clId="{4407881E-3784-4654-BB10-ABDC80716EC1}" dt="2026-04-05T01:04:43.465" v="124" actId="6549"/>
      <pc:docMkLst>
        <pc:docMk/>
      </pc:docMkLst>
      <pc:sldChg chg="addSp delSp modSp mod">
        <pc:chgData name="Kathy Kem" userId="c075c6d7f673c88b" providerId="LiveId" clId="{4407881E-3784-4654-BB10-ABDC80716EC1}" dt="2026-03-14T01:07:23.576" v="58" actId="14100"/>
        <pc:sldMkLst>
          <pc:docMk/>
          <pc:sldMk cId="4126208821" sldId="256"/>
        </pc:sldMkLst>
        <pc:spChg chg="add mod">
          <ac:chgData name="Kathy Kem" userId="c075c6d7f673c88b" providerId="LiveId" clId="{4407881E-3784-4654-BB10-ABDC80716EC1}" dt="2026-03-14T01:06:54.824" v="54" actId="478"/>
          <ac:spMkLst>
            <pc:docMk/>
            <pc:sldMk cId="4126208821" sldId="256"/>
            <ac:spMk id="3" creationId="{904BF9FE-4114-1D39-653B-AEE96E21E658}"/>
          </ac:spMkLst>
        </pc:spChg>
        <pc:picChg chg="add mod">
          <ac:chgData name="Kathy Kem" userId="c075c6d7f673c88b" providerId="LiveId" clId="{4407881E-3784-4654-BB10-ABDC80716EC1}" dt="2026-03-14T01:07:23.576" v="58" actId="14100"/>
          <ac:picMkLst>
            <pc:docMk/>
            <pc:sldMk cId="4126208821" sldId="256"/>
            <ac:picMk id="7" creationId="{69EA7B8A-DB25-8DAE-088C-3AF9403C4879}"/>
          </ac:picMkLst>
        </pc:picChg>
      </pc:sldChg>
      <pc:sldChg chg="setBg">
        <pc:chgData name="Kathy Kem" userId="c075c6d7f673c88b" providerId="LiveId" clId="{4407881E-3784-4654-BB10-ABDC80716EC1}" dt="2026-03-14T00:58:40.076" v="5"/>
        <pc:sldMkLst>
          <pc:docMk/>
          <pc:sldMk cId="222881510" sldId="257"/>
        </pc:sldMkLst>
      </pc:sldChg>
      <pc:sldChg chg="setBg">
        <pc:chgData name="Kathy Kem" userId="c075c6d7f673c88b" providerId="LiveId" clId="{4407881E-3784-4654-BB10-ABDC80716EC1}" dt="2026-03-14T00:58:40.076" v="5"/>
        <pc:sldMkLst>
          <pc:docMk/>
          <pc:sldMk cId="3441048361" sldId="436"/>
        </pc:sldMkLst>
      </pc:sldChg>
      <pc:sldChg chg="setBg">
        <pc:chgData name="Kathy Kem" userId="c075c6d7f673c88b" providerId="LiveId" clId="{4407881E-3784-4654-BB10-ABDC80716EC1}" dt="2026-03-14T00:58:40.076" v="5"/>
        <pc:sldMkLst>
          <pc:docMk/>
          <pc:sldMk cId="3318132811" sldId="438"/>
        </pc:sldMkLst>
      </pc:sldChg>
      <pc:sldChg chg="addSp delSp modSp mod setBg">
        <pc:chgData name="Kathy Kem" userId="c075c6d7f673c88b" providerId="LiveId" clId="{4407881E-3784-4654-BB10-ABDC80716EC1}" dt="2026-03-14T00:59:36.102" v="10" actId="14100"/>
        <pc:sldMkLst>
          <pc:docMk/>
          <pc:sldMk cId="3362328724" sldId="1089"/>
        </pc:sldMkLst>
        <pc:picChg chg="add mod">
          <ac:chgData name="Kathy Kem" userId="c075c6d7f673c88b" providerId="LiveId" clId="{4407881E-3784-4654-BB10-ABDC80716EC1}" dt="2026-03-14T00:59:36.102" v="10" actId="14100"/>
          <ac:picMkLst>
            <pc:docMk/>
            <pc:sldMk cId="3362328724" sldId="1089"/>
            <ac:picMk id="6" creationId="{840893A3-E1DA-83C2-F021-18C63F720131}"/>
          </ac:picMkLst>
        </pc:picChg>
      </pc:sldChg>
      <pc:sldChg chg="setBg">
        <pc:chgData name="Kathy Kem" userId="c075c6d7f673c88b" providerId="LiveId" clId="{4407881E-3784-4654-BB10-ABDC80716EC1}" dt="2026-03-14T00:58:40.076" v="5"/>
        <pc:sldMkLst>
          <pc:docMk/>
          <pc:sldMk cId="455388677" sldId="1307"/>
        </pc:sldMkLst>
      </pc:sldChg>
      <pc:sldChg chg="modSp mod">
        <pc:chgData name="Kathy Kem" userId="c075c6d7f673c88b" providerId="LiveId" clId="{4407881E-3784-4654-BB10-ABDC80716EC1}" dt="2026-04-05T00:59:52.922" v="75" actId="20577"/>
        <pc:sldMkLst>
          <pc:docMk/>
          <pc:sldMk cId="1662254643" sldId="1323"/>
        </pc:sldMkLst>
        <pc:spChg chg="mod">
          <ac:chgData name="Kathy Kem" userId="c075c6d7f673c88b" providerId="LiveId" clId="{4407881E-3784-4654-BB10-ABDC80716EC1}" dt="2026-04-05T00:59:52.922" v="75" actId="20577"/>
          <ac:spMkLst>
            <pc:docMk/>
            <pc:sldMk cId="1662254643" sldId="1323"/>
            <ac:spMk id="87" creationId="{A248C493-08ED-1769-B403-5B2A66C8D61B}"/>
          </ac:spMkLst>
        </pc:spChg>
        <pc:spChg chg="mod">
          <ac:chgData name="Kathy Kem" userId="c075c6d7f673c88b" providerId="LiveId" clId="{4407881E-3784-4654-BB10-ABDC80716EC1}" dt="2026-04-05T00:59:41.872" v="74" actId="403"/>
          <ac:spMkLst>
            <pc:docMk/>
            <pc:sldMk cId="1662254643" sldId="1323"/>
            <ac:spMk id="94" creationId="{150B538E-906F-2739-91CC-25439C983231}"/>
          </ac:spMkLst>
        </pc:spChg>
      </pc:sldChg>
      <pc:sldChg chg="setBg">
        <pc:chgData name="Kathy Kem" userId="c075c6d7f673c88b" providerId="LiveId" clId="{4407881E-3784-4654-BB10-ABDC80716EC1}" dt="2026-03-14T00:58:40.076" v="5"/>
        <pc:sldMkLst>
          <pc:docMk/>
          <pc:sldMk cId="892026485" sldId="1326"/>
        </pc:sldMkLst>
      </pc:sldChg>
      <pc:sldChg chg="setBg">
        <pc:chgData name="Kathy Kem" userId="c075c6d7f673c88b" providerId="LiveId" clId="{4407881E-3784-4654-BB10-ABDC80716EC1}" dt="2026-03-14T00:58:40.076" v="5"/>
        <pc:sldMkLst>
          <pc:docMk/>
          <pc:sldMk cId="2331760763" sldId="1327"/>
        </pc:sldMkLst>
      </pc:sldChg>
      <pc:sldChg chg="setBg">
        <pc:chgData name="Kathy Kem" userId="c075c6d7f673c88b" providerId="LiveId" clId="{4407881E-3784-4654-BB10-ABDC80716EC1}" dt="2026-03-14T00:58:40.076" v="5"/>
        <pc:sldMkLst>
          <pc:docMk/>
          <pc:sldMk cId="2423321857" sldId="1329"/>
        </pc:sldMkLst>
      </pc:sldChg>
      <pc:sldChg chg="addSp delSp modSp new del mod">
        <pc:chgData name="Kathy Kem" userId="c075c6d7f673c88b" providerId="LiveId" clId="{4407881E-3784-4654-BB10-ABDC80716EC1}" dt="2026-04-05T00:58:53.263" v="61" actId="47"/>
        <pc:sldMkLst>
          <pc:docMk/>
          <pc:sldMk cId="1433079773" sldId="1330"/>
        </pc:sldMkLst>
      </pc:sldChg>
      <pc:sldChg chg="addSp delSp modSp add mod">
        <pc:chgData name="Kathy Kem" userId="c075c6d7f673c88b" providerId="LiveId" clId="{4407881E-3784-4654-BB10-ABDC80716EC1}" dt="2026-04-05T01:04:43.465" v="124" actId="6549"/>
        <pc:sldMkLst>
          <pc:docMk/>
          <pc:sldMk cId="3503939971" sldId="1331"/>
        </pc:sldMkLst>
        <pc:spChg chg="mod">
          <ac:chgData name="Kathy Kem" userId="c075c6d7f673c88b" providerId="LiveId" clId="{4407881E-3784-4654-BB10-ABDC80716EC1}" dt="2026-04-05T01:04:33.760" v="109" actId="1076"/>
          <ac:spMkLst>
            <pc:docMk/>
            <pc:sldMk cId="3503939971" sldId="1331"/>
            <ac:spMk id="6" creationId="{289854AD-EA25-A552-D202-CE582469A277}"/>
          </ac:spMkLst>
        </pc:spChg>
        <pc:spChg chg="mod">
          <ac:chgData name="Kathy Kem" userId="c075c6d7f673c88b" providerId="LiveId" clId="{4407881E-3784-4654-BB10-ABDC80716EC1}" dt="2026-04-05T01:04:43.465" v="124" actId="6549"/>
          <ac:spMkLst>
            <pc:docMk/>
            <pc:sldMk cId="3503939971" sldId="1331"/>
            <ac:spMk id="7" creationId="{A14412DC-BEFB-D3AC-BC7A-C7B6042667A9}"/>
          </ac:spMkLst>
        </pc:spChg>
        <pc:picChg chg="add mod ord">
          <ac:chgData name="Kathy Kem" userId="c075c6d7f673c88b" providerId="LiveId" clId="{4407881E-3784-4654-BB10-ABDC80716EC1}" dt="2026-04-05T01:04:26.235" v="108" actId="167"/>
          <ac:picMkLst>
            <pc:docMk/>
            <pc:sldMk cId="3503939971" sldId="1331"/>
            <ac:picMk id="3" creationId="{A9542B7E-52E8-7351-E020-31724ED467EF}"/>
          </ac:picMkLst>
        </pc:picChg>
        <pc:picChg chg="add del">
          <ac:chgData name="Kathy Kem" userId="c075c6d7f673c88b" providerId="LiveId" clId="{4407881E-3784-4654-BB10-ABDC80716EC1}" dt="2026-04-05T01:04:20.498" v="105" actId="478"/>
          <ac:picMkLst>
            <pc:docMk/>
            <pc:sldMk cId="3503939971" sldId="1331"/>
            <ac:picMk id="5" creationId="{BA094E18-626B-1337-6021-80AA846B59CB}"/>
          </ac:picMkLst>
        </pc:picChg>
      </pc:sldChg>
      <pc:sldMasterChg chg="setBg modSldLayout">
        <pc:chgData name="Kathy Kem" userId="c075c6d7f673c88b" providerId="LiveId" clId="{4407881E-3784-4654-BB10-ABDC80716EC1}" dt="2026-03-14T00:58:40.076" v="5"/>
        <pc:sldMasterMkLst>
          <pc:docMk/>
          <pc:sldMasterMk cId="3120308317" sldId="2147483921"/>
        </pc:sldMasterMkLst>
        <pc:sldLayoutChg chg="setBg">
          <pc:chgData name="Kathy Kem" userId="c075c6d7f673c88b" providerId="LiveId" clId="{4407881E-3784-4654-BB10-ABDC80716EC1}" dt="2026-03-14T00:58:40.076" v="5"/>
          <pc:sldLayoutMkLst>
            <pc:docMk/>
            <pc:sldMasterMk cId="3120308317" sldId="2147483921"/>
            <pc:sldLayoutMk cId="2464403682" sldId="2147483922"/>
          </pc:sldLayoutMkLst>
        </pc:sldLayoutChg>
        <pc:sldLayoutChg chg="setBg">
          <pc:chgData name="Kathy Kem" userId="c075c6d7f673c88b" providerId="LiveId" clId="{4407881E-3784-4654-BB10-ABDC80716EC1}" dt="2026-03-14T00:58:40.076" v="5"/>
          <pc:sldLayoutMkLst>
            <pc:docMk/>
            <pc:sldMasterMk cId="3120308317" sldId="2147483921"/>
            <pc:sldLayoutMk cId="948586130" sldId="2147483923"/>
          </pc:sldLayoutMkLst>
        </pc:sldLayoutChg>
        <pc:sldLayoutChg chg="setBg">
          <pc:chgData name="Kathy Kem" userId="c075c6d7f673c88b" providerId="LiveId" clId="{4407881E-3784-4654-BB10-ABDC80716EC1}" dt="2026-03-14T00:58:40.076" v="5"/>
          <pc:sldLayoutMkLst>
            <pc:docMk/>
            <pc:sldMasterMk cId="3120308317" sldId="2147483921"/>
            <pc:sldLayoutMk cId="24742233" sldId="2147483924"/>
          </pc:sldLayoutMkLst>
        </pc:sldLayoutChg>
        <pc:sldLayoutChg chg="setBg">
          <pc:chgData name="Kathy Kem" userId="c075c6d7f673c88b" providerId="LiveId" clId="{4407881E-3784-4654-BB10-ABDC80716EC1}" dt="2026-03-14T00:58:40.076" v="5"/>
          <pc:sldLayoutMkLst>
            <pc:docMk/>
            <pc:sldMasterMk cId="3120308317" sldId="2147483921"/>
            <pc:sldLayoutMk cId="3987039340" sldId="2147483925"/>
          </pc:sldLayoutMkLst>
        </pc:sldLayoutChg>
        <pc:sldLayoutChg chg="setBg">
          <pc:chgData name="Kathy Kem" userId="c075c6d7f673c88b" providerId="LiveId" clId="{4407881E-3784-4654-BB10-ABDC80716EC1}" dt="2026-03-14T00:58:40.076" v="5"/>
          <pc:sldLayoutMkLst>
            <pc:docMk/>
            <pc:sldMasterMk cId="3120308317" sldId="2147483921"/>
            <pc:sldLayoutMk cId="2210176829" sldId="2147483926"/>
          </pc:sldLayoutMkLst>
        </pc:sldLayoutChg>
        <pc:sldLayoutChg chg="setBg">
          <pc:chgData name="Kathy Kem" userId="c075c6d7f673c88b" providerId="LiveId" clId="{4407881E-3784-4654-BB10-ABDC80716EC1}" dt="2026-03-14T00:58:40.076" v="5"/>
          <pc:sldLayoutMkLst>
            <pc:docMk/>
            <pc:sldMasterMk cId="3120308317" sldId="2147483921"/>
            <pc:sldLayoutMk cId="4258458068" sldId="2147483927"/>
          </pc:sldLayoutMkLst>
        </pc:sldLayoutChg>
        <pc:sldLayoutChg chg="setBg">
          <pc:chgData name="Kathy Kem" userId="c075c6d7f673c88b" providerId="LiveId" clId="{4407881E-3784-4654-BB10-ABDC80716EC1}" dt="2026-03-14T00:58:40.076" v="5"/>
          <pc:sldLayoutMkLst>
            <pc:docMk/>
            <pc:sldMasterMk cId="3120308317" sldId="2147483921"/>
            <pc:sldLayoutMk cId="4269479779" sldId="2147483928"/>
          </pc:sldLayoutMkLst>
        </pc:sldLayoutChg>
        <pc:sldLayoutChg chg="setBg">
          <pc:chgData name="Kathy Kem" userId="c075c6d7f673c88b" providerId="LiveId" clId="{4407881E-3784-4654-BB10-ABDC80716EC1}" dt="2026-03-14T00:58:40.076" v="5"/>
          <pc:sldLayoutMkLst>
            <pc:docMk/>
            <pc:sldMasterMk cId="3120308317" sldId="2147483921"/>
            <pc:sldLayoutMk cId="1058911221" sldId="2147483929"/>
          </pc:sldLayoutMkLst>
        </pc:sldLayoutChg>
        <pc:sldLayoutChg chg="setBg">
          <pc:chgData name="Kathy Kem" userId="c075c6d7f673c88b" providerId="LiveId" clId="{4407881E-3784-4654-BB10-ABDC80716EC1}" dt="2026-03-14T00:58:40.076" v="5"/>
          <pc:sldLayoutMkLst>
            <pc:docMk/>
            <pc:sldMasterMk cId="3120308317" sldId="2147483921"/>
            <pc:sldLayoutMk cId="1089507028" sldId="2147483930"/>
          </pc:sldLayoutMkLst>
        </pc:sldLayoutChg>
        <pc:sldLayoutChg chg="setBg">
          <pc:chgData name="Kathy Kem" userId="c075c6d7f673c88b" providerId="LiveId" clId="{4407881E-3784-4654-BB10-ABDC80716EC1}" dt="2026-03-14T00:58:40.076" v="5"/>
          <pc:sldLayoutMkLst>
            <pc:docMk/>
            <pc:sldMasterMk cId="3120308317" sldId="2147483921"/>
            <pc:sldLayoutMk cId="2224908895" sldId="2147483931"/>
          </pc:sldLayoutMkLst>
        </pc:sldLayoutChg>
        <pc:sldLayoutChg chg="setBg">
          <pc:chgData name="Kathy Kem" userId="c075c6d7f673c88b" providerId="LiveId" clId="{4407881E-3784-4654-BB10-ABDC80716EC1}" dt="2026-03-14T00:58:40.076" v="5"/>
          <pc:sldLayoutMkLst>
            <pc:docMk/>
            <pc:sldMasterMk cId="3120308317" sldId="2147483921"/>
            <pc:sldLayoutMk cId="320688594" sldId="2147483932"/>
          </pc:sldLayoutMkLst>
        </pc:sldLayoutChg>
        <pc:sldLayoutChg chg="setBg">
          <pc:chgData name="Kathy Kem" userId="c075c6d7f673c88b" providerId="LiveId" clId="{4407881E-3784-4654-BB10-ABDC80716EC1}" dt="2026-03-14T00:58:40.076" v="5"/>
          <pc:sldLayoutMkLst>
            <pc:docMk/>
            <pc:sldMasterMk cId="3120308317" sldId="2147483921"/>
            <pc:sldLayoutMk cId="1101929958" sldId="2147483933"/>
          </pc:sldLayoutMkLst>
        </pc:sldLayoutChg>
        <pc:sldLayoutChg chg="setBg">
          <pc:chgData name="Kathy Kem" userId="c075c6d7f673c88b" providerId="LiveId" clId="{4407881E-3784-4654-BB10-ABDC80716EC1}" dt="2026-03-14T00:58:40.076" v="5"/>
          <pc:sldLayoutMkLst>
            <pc:docMk/>
            <pc:sldMasterMk cId="3120308317" sldId="2147483921"/>
            <pc:sldLayoutMk cId="2049978696" sldId="2147483934"/>
          </pc:sldLayoutMkLst>
        </pc:sldLayoutChg>
        <pc:sldLayoutChg chg="setBg">
          <pc:chgData name="Kathy Kem" userId="c075c6d7f673c88b" providerId="LiveId" clId="{4407881E-3784-4654-BB10-ABDC80716EC1}" dt="2026-03-14T00:58:40.076" v="5"/>
          <pc:sldLayoutMkLst>
            <pc:docMk/>
            <pc:sldMasterMk cId="3120308317" sldId="2147483921"/>
            <pc:sldLayoutMk cId="2019912557" sldId="2147483935"/>
          </pc:sldLayoutMkLst>
        </pc:sldLayoutChg>
        <pc:sldLayoutChg chg="setBg">
          <pc:chgData name="Kathy Kem" userId="c075c6d7f673c88b" providerId="LiveId" clId="{4407881E-3784-4654-BB10-ABDC80716EC1}" dt="2026-03-14T00:58:40.076" v="5"/>
          <pc:sldLayoutMkLst>
            <pc:docMk/>
            <pc:sldMasterMk cId="3120308317" sldId="2147483921"/>
            <pc:sldLayoutMk cId="1950221360" sldId="2147483936"/>
          </pc:sldLayoutMkLst>
        </pc:sldLayoutChg>
        <pc:sldLayoutChg chg="setBg">
          <pc:chgData name="Kathy Kem" userId="c075c6d7f673c88b" providerId="LiveId" clId="{4407881E-3784-4654-BB10-ABDC80716EC1}" dt="2026-03-14T00:58:40.076" v="5"/>
          <pc:sldLayoutMkLst>
            <pc:docMk/>
            <pc:sldMasterMk cId="3120308317" sldId="2147483921"/>
            <pc:sldLayoutMk cId="3571044529" sldId="2147483937"/>
          </pc:sldLayoutMkLst>
        </pc:sldLayoutChg>
        <pc:sldLayoutChg chg="setBg">
          <pc:chgData name="Kathy Kem" userId="c075c6d7f673c88b" providerId="LiveId" clId="{4407881E-3784-4654-BB10-ABDC80716EC1}" dt="2026-03-14T00:58:40.076" v="5"/>
          <pc:sldLayoutMkLst>
            <pc:docMk/>
            <pc:sldMasterMk cId="3120308317" sldId="2147483921"/>
            <pc:sldLayoutMk cId="3361417567" sldId="2147483938"/>
          </pc:sldLayoutMkLst>
        </pc:sldLayoutChg>
      </pc:sldMasterChg>
      <pc:sldMasterChg chg="setBg modSldLayout">
        <pc:chgData name="Kathy Kem" userId="c075c6d7f673c88b" providerId="LiveId" clId="{4407881E-3784-4654-BB10-ABDC80716EC1}" dt="2026-03-14T00:58:40.076" v="5"/>
        <pc:sldMasterMkLst>
          <pc:docMk/>
          <pc:sldMasterMk cId="371549292" sldId="2147484070"/>
        </pc:sldMasterMkLst>
        <pc:sldLayoutChg chg="setBg">
          <pc:chgData name="Kathy Kem" userId="c075c6d7f673c88b" providerId="LiveId" clId="{4407881E-3784-4654-BB10-ABDC80716EC1}" dt="2026-03-14T00:58:40.076" v="5"/>
          <pc:sldLayoutMkLst>
            <pc:docMk/>
            <pc:sldMasterMk cId="371549292" sldId="2147484070"/>
            <pc:sldLayoutMk cId="3380859376" sldId="2147484071"/>
          </pc:sldLayoutMkLst>
        </pc:sldLayoutChg>
        <pc:sldLayoutChg chg="setBg">
          <pc:chgData name="Kathy Kem" userId="c075c6d7f673c88b" providerId="LiveId" clId="{4407881E-3784-4654-BB10-ABDC80716EC1}" dt="2026-03-14T00:58:40.076" v="5"/>
          <pc:sldLayoutMkLst>
            <pc:docMk/>
            <pc:sldMasterMk cId="371549292" sldId="2147484070"/>
            <pc:sldLayoutMk cId="1280663017" sldId="2147484072"/>
          </pc:sldLayoutMkLst>
        </pc:sldLayoutChg>
        <pc:sldLayoutChg chg="setBg">
          <pc:chgData name="Kathy Kem" userId="c075c6d7f673c88b" providerId="LiveId" clId="{4407881E-3784-4654-BB10-ABDC80716EC1}" dt="2026-03-14T00:58:40.076" v="5"/>
          <pc:sldLayoutMkLst>
            <pc:docMk/>
            <pc:sldMasterMk cId="371549292" sldId="2147484070"/>
            <pc:sldLayoutMk cId="3773368973" sldId="2147484073"/>
          </pc:sldLayoutMkLst>
        </pc:sldLayoutChg>
        <pc:sldLayoutChg chg="setBg">
          <pc:chgData name="Kathy Kem" userId="c075c6d7f673c88b" providerId="LiveId" clId="{4407881E-3784-4654-BB10-ABDC80716EC1}" dt="2026-03-14T00:58:40.076" v="5"/>
          <pc:sldLayoutMkLst>
            <pc:docMk/>
            <pc:sldMasterMk cId="371549292" sldId="2147484070"/>
            <pc:sldLayoutMk cId="595750323" sldId="2147484074"/>
          </pc:sldLayoutMkLst>
        </pc:sldLayoutChg>
        <pc:sldLayoutChg chg="setBg">
          <pc:chgData name="Kathy Kem" userId="c075c6d7f673c88b" providerId="LiveId" clId="{4407881E-3784-4654-BB10-ABDC80716EC1}" dt="2026-03-14T00:58:40.076" v="5"/>
          <pc:sldLayoutMkLst>
            <pc:docMk/>
            <pc:sldMasterMk cId="371549292" sldId="2147484070"/>
            <pc:sldLayoutMk cId="233254804" sldId="2147484075"/>
          </pc:sldLayoutMkLst>
        </pc:sldLayoutChg>
        <pc:sldLayoutChg chg="setBg">
          <pc:chgData name="Kathy Kem" userId="c075c6d7f673c88b" providerId="LiveId" clId="{4407881E-3784-4654-BB10-ABDC80716EC1}" dt="2026-03-14T00:58:40.076" v="5"/>
          <pc:sldLayoutMkLst>
            <pc:docMk/>
            <pc:sldMasterMk cId="371549292" sldId="2147484070"/>
            <pc:sldLayoutMk cId="4174598313" sldId="2147484076"/>
          </pc:sldLayoutMkLst>
        </pc:sldLayoutChg>
        <pc:sldLayoutChg chg="setBg">
          <pc:chgData name="Kathy Kem" userId="c075c6d7f673c88b" providerId="LiveId" clId="{4407881E-3784-4654-BB10-ABDC80716EC1}" dt="2026-03-14T00:58:40.076" v="5"/>
          <pc:sldLayoutMkLst>
            <pc:docMk/>
            <pc:sldMasterMk cId="371549292" sldId="2147484070"/>
            <pc:sldLayoutMk cId="3013227353" sldId="2147484077"/>
          </pc:sldLayoutMkLst>
        </pc:sldLayoutChg>
        <pc:sldLayoutChg chg="setBg">
          <pc:chgData name="Kathy Kem" userId="c075c6d7f673c88b" providerId="LiveId" clId="{4407881E-3784-4654-BB10-ABDC80716EC1}" dt="2026-03-14T00:58:40.076" v="5"/>
          <pc:sldLayoutMkLst>
            <pc:docMk/>
            <pc:sldMasterMk cId="371549292" sldId="2147484070"/>
            <pc:sldLayoutMk cId="1230890228" sldId="2147484078"/>
          </pc:sldLayoutMkLst>
        </pc:sldLayoutChg>
        <pc:sldLayoutChg chg="setBg">
          <pc:chgData name="Kathy Kem" userId="c075c6d7f673c88b" providerId="LiveId" clId="{4407881E-3784-4654-BB10-ABDC80716EC1}" dt="2026-03-14T00:58:40.076" v="5"/>
          <pc:sldLayoutMkLst>
            <pc:docMk/>
            <pc:sldMasterMk cId="371549292" sldId="2147484070"/>
            <pc:sldLayoutMk cId="1704255308" sldId="2147484079"/>
          </pc:sldLayoutMkLst>
        </pc:sldLayoutChg>
        <pc:sldLayoutChg chg="setBg">
          <pc:chgData name="Kathy Kem" userId="c075c6d7f673c88b" providerId="LiveId" clId="{4407881E-3784-4654-BB10-ABDC80716EC1}" dt="2026-03-14T00:58:40.076" v="5"/>
          <pc:sldLayoutMkLst>
            <pc:docMk/>
            <pc:sldMasterMk cId="371549292" sldId="2147484070"/>
            <pc:sldLayoutMk cId="801955385" sldId="2147484080"/>
          </pc:sldLayoutMkLst>
        </pc:sldLayoutChg>
        <pc:sldLayoutChg chg="setBg">
          <pc:chgData name="Kathy Kem" userId="c075c6d7f673c88b" providerId="LiveId" clId="{4407881E-3784-4654-BB10-ABDC80716EC1}" dt="2026-03-14T00:58:40.076" v="5"/>
          <pc:sldLayoutMkLst>
            <pc:docMk/>
            <pc:sldMasterMk cId="371549292" sldId="2147484070"/>
            <pc:sldLayoutMk cId="3165819912" sldId="2147484081"/>
          </pc:sldLayoutMkLst>
        </pc:sldLayoutChg>
      </pc:sldMasterChg>
      <pc:sldMasterChg chg="setBg modSldLayout">
        <pc:chgData name="Kathy Kem" userId="c075c6d7f673c88b" providerId="LiveId" clId="{4407881E-3784-4654-BB10-ABDC80716EC1}" dt="2026-03-14T00:58:40.076" v="5"/>
        <pc:sldMasterMkLst>
          <pc:docMk/>
          <pc:sldMasterMk cId="1752937625" sldId="2147484188"/>
        </pc:sldMasterMkLst>
        <pc:sldLayoutChg chg="setBg">
          <pc:chgData name="Kathy Kem" userId="c075c6d7f673c88b" providerId="LiveId" clId="{4407881E-3784-4654-BB10-ABDC80716EC1}" dt="2026-03-14T00:58:40.076" v="5"/>
          <pc:sldLayoutMkLst>
            <pc:docMk/>
            <pc:sldMasterMk cId="1752937625" sldId="2147484188"/>
            <pc:sldLayoutMk cId="3896811281" sldId="2147484192"/>
          </pc:sldLayoutMkLst>
        </pc:sldLayoutChg>
        <pc:sldLayoutChg chg="setBg">
          <pc:chgData name="Kathy Kem" userId="c075c6d7f673c88b" providerId="LiveId" clId="{4407881E-3784-4654-BB10-ABDC80716EC1}" dt="2026-03-14T00:58:40.076" v="5"/>
          <pc:sldLayoutMkLst>
            <pc:docMk/>
            <pc:sldMasterMk cId="1752937625" sldId="2147484188"/>
            <pc:sldLayoutMk cId="2379815065" sldId="2147484194"/>
          </pc:sldLayoutMkLst>
        </pc:sldLayoutChg>
        <pc:sldLayoutChg chg="setBg">
          <pc:chgData name="Kathy Kem" userId="c075c6d7f673c88b" providerId="LiveId" clId="{4407881E-3784-4654-BB10-ABDC80716EC1}" dt="2026-03-14T00:58:40.076" v="5"/>
          <pc:sldLayoutMkLst>
            <pc:docMk/>
            <pc:sldMasterMk cId="1752937625" sldId="2147484188"/>
            <pc:sldLayoutMk cId="550788946" sldId="2147484195"/>
          </pc:sldLayoutMkLst>
        </pc:sldLayoutChg>
        <pc:sldLayoutChg chg="setBg">
          <pc:chgData name="Kathy Kem" userId="c075c6d7f673c88b" providerId="LiveId" clId="{4407881E-3784-4654-BB10-ABDC80716EC1}" dt="2026-03-14T00:58:40.076" v="5"/>
          <pc:sldLayoutMkLst>
            <pc:docMk/>
            <pc:sldMasterMk cId="1752937625" sldId="2147484188"/>
            <pc:sldLayoutMk cId="2069039366" sldId="2147484196"/>
          </pc:sldLayoutMkLst>
        </pc:sldLayoutChg>
        <pc:sldLayoutChg chg="setBg">
          <pc:chgData name="Kathy Kem" userId="c075c6d7f673c88b" providerId="LiveId" clId="{4407881E-3784-4654-BB10-ABDC80716EC1}" dt="2026-03-14T00:58:40.076" v="5"/>
          <pc:sldLayoutMkLst>
            <pc:docMk/>
            <pc:sldMasterMk cId="1752937625" sldId="2147484188"/>
            <pc:sldLayoutMk cId="2057176370" sldId="2147484197"/>
          </pc:sldLayoutMkLst>
        </pc:sldLayoutChg>
        <pc:sldLayoutChg chg="setBg">
          <pc:chgData name="Kathy Kem" userId="c075c6d7f673c88b" providerId="LiveId" clId="{4407881E-3784-4654-BB10-ABDC80716EC1}" dt="2026-03-14T00:58:40.076" v="5"/>
          <pc:sldLayoutMkLst>
            <pc:docMk/>
            <pc:sldMasterMk cId="1752937625" sldId="2147484188"/>
            <pc:sldLayoutMk cId="474027874" sldId="2147484321"/>
          </pc:sldLayoutMkLst>
        </pc:sldLayoutChg>
      </pc:sldMasterChg>
      <pc:sldMasterChg chg="setBg modSldLayout">
        <pc:chgData name="Kathy Kem" userId="c075c6d7f673c88b" providerId="LiveId" clId="{4407881E-3784-4654-BB10-ABDC80716EC1}" dt="2026-03-14T00:58:40.076" v="5"/>
        <pc:sldMasterMkLst>
          <pc:docMk/>
          <pc:sldMasterMk cId="1158295112" sldId="2147484198"/>
        </pc:sldMasterMkLst>
        <pc:sldLayoutChg chg="setBg">
          <pc:chgData name="Kathy Kem" userId="c075c6d7f673c88b" providerId="LiveId" clId="{4407881E-3784-4654-BB10-ABDC80716EC1}" dt="2026-03-14T00:58:40.076" v="5"/>
          <pc:sldLayoutMkLst>
            <pc:docMk/>
            <pc:sldMasterMk cId="1158295112" sldId="2147484198"/>
            <pc:sldLayoutMk cId="3104593989" sldId="2147484199"/>
          </pc:sldLayoutMkLst>
        </pc:sldLayoutChg>
        <pc:sldLayoutChg chg="setBg">
          <pc:chgData name="Kathy Kem" userId="c075c6d7f673c88b" providerId="LiveId" clId="{4407881E-3784-4654-BB10-ABDC80716EC1}" dt="2026-03-14T00:58:40.076" v="5"/>
          <pc:sldLayoutMkLst>
            <pc:docMk/>
            <pc:sldMasterMk cId="1158295112" sldId="2147484198"/>
            <pc:sldLayoutMk cId="3221576257" sldId="2147484200"/>
          </pc:sldLayoutMkLst>
        </pc:sldLayoutChg>
        <pc:sldLayoutChg chg="setBg">
          <pc:chgData name="Kathy Kem" userId="c075c6d7f673c88b" providerId="LiveId" clId="{4407881E-3784-4654-BB10-ABDC80716EC1}" dt="2026-03-14T00:58:40.076" v="5"/>
          <pc:sldLayoutMkLst>
            <pc:docMk/>
            <pc:sldMasterMk cId="1158295112" sldId="2147484198"/>
            <pc:sldLayoutMk cId="1992753015" sldId="2147484201"/>
          </pc:sldLayoutMkLst>
        </pc:sldLayoutChg>
        <pc:sldLayoutChg chg="setBg">
          <pc:chgData name="Kathy Kem" userId="c075c6d7f673c88b" providerId="LiveId" clId="{4407881E-3784-4654-BB10-ABDC80716EC1}" dt="2026-03-14T00:58:40.076" v="5"/>
          <pc:sldLayoutMkLst>
            <pc:docMk/>
            <pc:sldMasterMk cId="1158295112" sldId="2147484198"/>
            <pc:sldLayoutMk cId="4235669743" sldId="2147484202"/>
          </pc:sldLayoutMkLst>
        </pc:sldLayoutChg>
        <pc:sldLayoutChg chg="setBg">
          <pc:chgData name="Kathy Kem" userId="c075c6d7f673c88b" providerId="LiveId" clId="{4407881E-3784-4654-BB10-ABDC80716EC1}" dt="2026-03-14T00:58:40.076" v="5"/>
          <pc:sldLayoutMkLst>
            <pc:docMk/>
            <pc:sldMasterMk cId="1158295112" sldId="2147484198"/>
            <pc:sldLayoutMk cId="3242604927" sldId="2147484203"/>
          </pc:sldLayoutMkLst>
        </pc:sldLayoutChg>
        <pc:sldLayoutChg chg="setBg">
          <pc:chgData name="Kathy Kem" userId="c075c6d7f673c88b" providerId="LiveId" clId="{4407881E-3784-4654-BB10-ABDC80716EC1}" dt="2026-03-14T00:58:40.076" v="5"/>
          <pc:sldLayoutMkLst>
            <pc:docMk/>
            <pc:sldMasterMk cId="1158295112" sldId="2147484198"/>
            <pc:sldLayoutMk cId="429155276" sldId="2147484204"/>
          </pc:sldLayoutMkLst>
        </pc:sldLayoutChg>
        <pc:sldLayoutChg chg="setBg">
          <pc:chgData name="Kathy Kem" userId="c075c6d7f673c88b" providerId="LiveId" clId="{4407881E-3784-4654-BB10-ABDC80716EC1}" dt="2026-03-14T00:58:40.076" v="5"/>
          <pc:sldLayoutMkLst>
            <pc:docMk/>
            <pc:sldMasterMk cId="1158295112" sldId="2147484198"/>
            <pc:sldLayoutMk cId="1156952340" sldId="2147484205"/>
          </pc:sldLayoutMkLst>
        </pc:sldLayoutChg>
        <pc:sldLayoutChg chg="setBg">
          <pc:chgData name="Kathy Kem" userId="c075c6d7f673c88b" providerId="LiveId" clId="{4407881E-3784-4654-BB10-ABDC80716EC1}" dt="2026-03-14T00:58:40.076" v="5"/>
          <pc:sldLayoutMkLst>
            <pc:docMk/>
            <pc:sldMasterMk cId="1158295112" sldId="2147484198"/>
            <pc:sldLayoutMk cId="2699737922" sldId="2147484206"/>
          </pc:sldLayoutMkLst>
        </pc:sldLayoutChg>
        <pc:sldLayoutChg chg="setBg">
          <pc:chgData name="Kathy Kem" userId="c075c6d7f673c88b" providerId="LiveId" clId="{4407881E-3784-4654-BB10-ABDC80716EC1}" dt="2026-03-14T00:58:40.076" v="5"/>
          <pc:sldLayoutMkLst>
            <pc:docMk/>
            <pc:sldMasterMk cId="1158295112" sldId="2147484198"/>
            <pc:sldLayoutMk cId="4173023285" sldId="2147484207"/>
          </pc:sldLayoutMkLst>
        </pc:sldLayoutChg>
        <pc:sldLayoutChg chg="setBg">
          <pc:chgData name="Kathy Kem" userId="c075c6d7f673c88b" providerId="LiveId" clId="{4407881E-3784-4654-BB10-ABDC80716EC1}" dt="2026-03-14T00:58:40.076" v="5"/>
          <pc:sldLayoutMkLst>
            <pc:docMk/>
            <pc:sldMasterMk cId="1158295112" sldId="2147484198"/>
            <pc:sldLayoutMk cId="630045101" sldId="2147484208"/>
          </pc:sldLayoutMkLst>
        </pc:sldLayoutChg>
        <pc:sldLayoutChg chg="setBg">
          <pc:chgData name="Kathy Kem" userId="c075c6d7f673c88b" providerId="LiveId" clId="{4407881E-3784-4654-BB10-ABDC80716EC1}" dt="2026-03-14T00:58:40.076" v="5"/>
          <pc:sldLayoutMkLst>
            <pc:docMk/>
            <pc:sldMasterMk cId="1158295112" sldId="2147484198"/>
            <pc:sldLayoutMk cId="3114777610" sldId="2147484209"/>
          </pc:sldLayoutMkLst>
        </pc:sldLayoutChg>
      </pc:sldMasterChg>
      <pc:sldMasterChg chg="setBg modSldLayout">
        <pc:chgData name="Kathy Kem" userId="c075c6d7f673c88b" providerId="LiveId" clId="{4407881E-3784-4654-BB10-ABDC80716EC1}" dt="2026-03-14T00:58:40.076" v="5"/>
        <pc:sldMasterMkLst>
          <pc:docMk/>
          <pc:sldMasterMk cId="319696129" sldId="2147484247"/>
        </pc:sldMasterMkLst>
        <pc:sldLayoutChg chg="setBg">
          <pc:chgData name="Kathy Kem" userId="c075c6d7f673c88b" providerId="LiveId" clId="{4407881E-3784-4654-BB10-ABDC80716EC1}" dt="2026-03-14T00:58:40.076" v="5"/>
          <pc:sldLayoutMkLst>
            <pc:docMk/>
            <pc:sldMasterMk cId="319696129" sldId="2147484247"/>
            <pc:sldLayoutMk cId="1044976478" sldId="2147484248"/>
          </pc:sldLayoutMkLst>
        </pc:sldLayoutChg>
        <pc:sldLayoutChg chg="setBg">
          <pc:chgData name="Kathy Kem" userId="c075c6d7f673c88b" providerId="LiveId" clId="{4407881E-3784-4654-BB10-ABDC80716EC1}" dt="2026-03-14T00:58:40.076" v="5"/>
          <pc:sldLayoutMkLst>
            <pc:docMk/>
            <pc:sldMasterMk cId="319696129" sldId="2147484247"/>
            <pc:sldLayoutMk cId="968254130" sldId="2147484249"/>
          </pc:sldLayoutMkLst>
        </pc:sldLayoutChg>
        <pc:sldLayoutChg chg="setBg">
          <pc:chgData name="Kathy Kem" userId="c075c6d7f673c88b" providerId="LiveId" clId="{4407881E-3784-4654-BB10-ABDC80716EC1}" dt="2026-03-14T00:58:40.076" v="5"/>
          <pc:sldLayoutMkLst>
            <pc:docMk/>
            <pc:sldMasterMk cId="319696129" sldId="2147484247"/>
            <pc:sldLayoutMk cId="1105518693" sldId="2147484250"/>
          </pc:sldLayoutMkLst>
        </pc:sldLayoutChg>
        <pc:sldLayoutChg chg="setBg">
          <pc:chgData name="Kathy Kem" userId="c075c6d7f673c88b" providerId="LiveId" clId="{4407881E-3784-4654-BB10-ABDC80716EC1}" dt="2026-03-14T00:58:40.076" v="5"/>
          <pc:sldLayoutMkLst>
            <pc:docMk/>
            <pc:sldMasterMk cId="319696129" sldId="2147484247"/>
            <pc:sldLayoutMk cId="2778744211" sldId="2147484251"/>
          </pc:sldLayoutMkLst>
        </pc:sldLayoutChg>
        <pc:sldLayoutChg chg="setBg">
          <pc:chgData name="Kathy Kem" userId="c075c6d7f673c88b" providerId="LiveId" clId="{4407881E-3784-4654-BB10-ABDC80716EC1}" dt="2026-03-14T00:58:40.076" v="5"/>
          <pc:sldLayoutMkLst>
            <pc:docMk/>
            <pc:sldMasterMk cId="319696129" sldId="2147484247"/>
            <pc:sldLayoutMk cId="1007737833" sldId="2147484252"/>
          </pc:sldLayoutMkLst>
        </pc:sldLayoutChg>
        <pc:sldLayoutChg chg="setBg">
          <pc:chgData name="Kathy Kem" userId="c075c6d7f673c88b" providerId="LiveId" clId="{4407881E-3784-4654-BB10-ABDC80716EC1}" dt="2026-03-14T00:58:40.076" v="5"/>
          <pc:sldLayoutMkLst>
            <pc:docMk/>
            <pc:sldMasterMk cId="319696129" sldId="2147484247"/>
            <pc:sldLayoutMk cId="1461953945" sldId="2147484253"/>
          </pc:sldLayoutMkLst>
        </pc:sldLayoutChg>
        <pc:sldLayoutChg chg="setBg">
          <pc:chgData name="Kathy Kem" userId="c075c6d7f673c88b" providerId="LiveId" clId="{4407881E-3784-4654-BB10-ABDC80716EC1}" dt="2026-03-14T00:58:40.076" v="5"/>
          <pc:sldLayoutMkLst>
            <pc:docMk/>
            <pc:sldMasterMk cId="319696129" sldId="2147484247"/>
            <pc:sldLayoutMk cId="2351931984" sldId="2147484254"/>
          </pc:sldLayoutMkLst>
        </pc:sldLayoutChg>
        <pc:sldLayoutChg chg="setBg">
          <pc:chgData name="Kathy Kem" userId="c075c6d7f673c88b" providerId="LiveId" clId="{4407881E-3784-4654-BB10-ABDC80716EC1}" dt="2026-03-14T00:58:40.076" v="5"/>
          <pc:sldLayoutMkLst>
            <pc:docMk/>
            <pc:sldMasterMk cId="319696129" sldId="2147484247"/>
            <pc:sldLayoutMk cId="3511271826" sldId="2147484255"/>
          </pc:sldLayoutMkLst>
        </pc:sldLayoutChg>
        <pc:sldLayoutChg chg="setBg">
          <pc:chgData name="Kathy Kem" userId="c075c6d7f673c88b" providerId="LiveId" clId="{4407881E-3784-4654-BB10-ABDC80716EC1}" dt="2026-03-14T00:58:40.076" v="5"/>
          <pc:sldLayoutMkLst>
            <pc:docMk/>
            <pc:sldMasterMk cId="319696129" sldId="2147484247"/>
            <pc:sldLayoutMk cId="36663509" sldId="2147484256"/>
          </pc:sldLayoutMkLst>
        </pc:sldLayoutChg>
        <pc:sldLayoutChg chg="setBg">
          <pc:chgData name="Kathy Kem" userId="c075c6d7f673c88b" providerId="LiveId" clId="{4407881E-3784-4654-BB10-ABDC80716EC1}" dt="2026-03-14T00:58:40.076" v="5"/>
          <pc:sldLayoutMkLst>
            <pc:docMk/>
            <pc:sldMasterMk cId="319696129" sldId="2147484247"/>
            <pc:sldLayoutMk cId="3172279923" sldId="2147484257"/>
          </pc:sldLayoutMkLst>
        </pc:sldLayoutChg>
        <pc:sldLayoutChg chg="setBg">
          <pc:chgData name="Kathy Kem" userId="c075c6d7f673c88b" providerId="LiveId" clId="{4407881E-3784-4654-BB10-ABDC80716EC1}" dt="2026-03-14T00:58:40.076" v="5"/>
          <pc:sldLayoutMkLst>
            <pc:docMk/>
            <pc:sldMasterMk cId="319696129" sldId="2147484247"/>
            <pc:sldLayoutMk cId="2886703893" sldId="2147484258"/>
          </pc:sldLayoutMkLst>
        </pc:sldLayoutChg>
      </pc:sldMasterChg>
      <pc:sldMasterChg chg="setBg modSldLayout">
        <pc:chgData name="Kathy Kem" userId="c075c6d7f673c88b" providerId="LiveId" clId="{4407881E-3784-4654-BB10-ABDC80716EC1}" dt="2026-03-14T00:58:40.076" v="5"/>
        <pc:sldMasterMkLst>
          <pc:docMk/>
          <pc:sldMasterMk cId="2902202915" sldId="2147484259"/>
        </pc:sldMasterMkLst>
        <pc:sldLayoutChg chg="setBg">
          <pc:chgData name="Kathy Kem" userId="c075c6d7f673c88b" providerId="LiveId" clId="{4407881E-3784-4654-BB10-ABDC80716EC1}" dt="2026-03-14T00:58:40.076" v="5"/>
          <pc:sldLayoutMkLst>
            <pc:docMk/>
            <pc:sldMasterMk cId="2902202915" sldId="2147484259"/>
            <pc:sldLayoutMk cId="2054489502" sldId="2147484260"/>
          </pc:sldLayoutMkLst>
        </pc:sldLayoutChg>
        <pc:sldLayoutChg chg="setBg">
          <pc:chgData name="Kathy Kem" userId="c075c6d7f673c88b" providerId="LiveId" clId="{4407881E-3784-4654-BB10-ABDC80716EC1}" dt="2026-03-14T00:58:40.076" v="5"/>
          <pc:sldLayoutMkLst>
            <pc:docMk/>
            <pc:sldMasterMk cId="2902202915" sldId="2147484259"/>
            <pc:sldLayoutMk cId="1326311259" sldId="2147484261"/>
          </pc:sldLayoutMkLst>
        </pc:sldLayoutChg>
        <pc:sldLayoutChg chg="setBg">
          <pc:chgData name="Kathy Kem" userId="c075c6d7f673c88b" providerId="LiveId" clId="{4407881E-3784-4654-BB10-ABDC80716EC1}" dt="2026-03-14T00:58:40.076" v="5"/>
          <pc:sldLayoutMkLst>
            <pc:docMk/>
            <pc:sldMasterMk cId="2902202915" sldId="2147484259"/>
            <pc:sldLayoutMk cId="3199481861" sldId="2147484262"/>
          </pc:sldLayoutMkLst>
        </pc:sldLayoutChg>
        <pc:sldLayoutChg chg="setBg">
          <pc:chgData name="Kathy Kem" userId="c075c6d7f673c88b" providerId="LiveId" clId="{4407881E-3784-4654-BB10-ABDC80716EC1}" dt="2026-03-14T00:58:40.076" v="5"/>
          <pc:sldLayoutMkLst>
            <pc:docMk/>
            <pc:sldMasterMk cId="2902202915" sldId="2147484259"/>
            <pc:sldLayoutMk cId="1801638366" sldId="2147484263"/>
          </pc:sldLayoutMkLst>
        </pc:sldLayoutChg>
        <pc:sldLayoutChg chg="setBg">
          <pc:chgData name="Kathy Kem" userId="c075c6d7f673c88b" providerId="LiveId" clId="{4407881E-3784-4654-BB10-ABDC80716EC1}" dt="2026-03-14T00:58:40.076" v="5"/>
          <pc:sldLayoutMkLst>
            <pc:docMk/>
            <pc:sldMasterMk cId="2902202915" sldId="2147484259"/>
            <pc:sldLayoutMk cId="229674689" sldId="2147484264"/>
          </pc:sldLayoutMkLst>
        </pc:sldLayoutChg>
        <pc:sldLayoutChg chg="setBg">
          <pc:chgData name="Kathy Kem" userId="c075c6d7f673c88b" providerId="LiveId" clId="{4407881E-3784-4654-BB10-ABDC80716EC1}" dt="2026-03-14T00:58:40.076" v="5"/>
          <pc:sldLayoutMkLst>
            <pc:docMk/>
            <pc:sldMasterMk cId="2902202915" sldId="2147484259"/>
            <pc:sldLayoutMk cId="1855758074" sldId="2147484265"/>
          </pc:sldLayoutMkLst>
        </pc:sldLayoutChg>
        <pc:sldLayoutChg chg="setBg">
          <pc:chgData name="Kathy Kem" userId="c075c6d7f673c88b" providerId="LiveId" clId="{4407881E-3784-4654-BB10-ABDC80716EC1}" dt="2026-03-14T00:58:40.076" v="5"/>
          <pc:sldLayoutMkLst>
            <pc:docMk/>
            <pc:sldMasterMk cId="2902202915" sldId="2147484259"/>
            <pc:sldLayoutMk cId="2525001111" sldId="2147484266"/>
          </pc:sldLayoutMkLst>
        </pc:sldLayoutChg>
        <pc:sldLayoutChg chg="setBg">
          <pc:chgData name="Kathy Kem" userId="c075c6d7f673c88b" providerId="LiveId" clId="{4407881E-3784-4654-BB10-ABDC80716EC1}" dt="2026-03-14T00:58:40.076" v="5"/>
          <pc:sldLayoutMkLst>
            <pc:docMk/>
            <pc:sldMasterMk cId="2902202915" sldId="2147484259"/>
            <pc:sldLayoutMk cId="2204077226" sldId="2147484267"/>
          </pc:sldLayoutMkLst>
        </pc:sldLayoutChg>
        <pc:sldLayoutChg chg="setBg">
          <pc:chgData name="Kathy Kem" userId="c075c6d7f673c88b" providerId="LiveId" clId="{4407881E-3784-4654-BB10-ABDC80716EC1}" dt="2026-03-14T00:58:40.076" v="5"/>
          <pc:sldLayoutMkLst>
            <pc:docMk/>
            <pc:sldMasterMk cId="2902202915" sldId="2147484259"/>
            <pc:sldLayoutMk cId="2559850423" sldId="2147484268"/>
          </pc:sldLayoutMkLst>
        </pc:sldLayoutChg>
        <pc:sldLayoutChg chg="setBg">
          <pc:chgData name="Kathy Kem" userId="c075c6d7f673c88b" providerId="LiveId" clId="{4407881E-3784-4654-BB10-ABDC80716EC1}" dt="2026-03-14T00:58:40.076" v="5"/>
          <pc:sldLayoutMkLst>
            <pc:docMk/>
            <pc:sldMasterMk cId="2902202915" sldId="2147484259"/>
            <pc:sldLayoutMk cId="3666535179" sldId="2147484269"/>
          </pc:sldLayoutMkLst>
        </pc:sldLayoutChg>
        <pc:sldLayoutChg chg="setBg">
          <pc:chgData name="Kathy Kem" userId="c075c6d7f673c88b" providerId="LiveId" clId="{4407881E-3784-4654-BB10-ABDC80716EC1}" dt="2026-03-14T00:58:40.076" v="5"/>
          <pc:sldLayoutMkLst>
            <pc:docMk/>
            <pc:sldMasterMk cId="2902202915" sldId="2147484259"/>
            <pc:sldLayoutMk cId="796868960" sldId="2147484270"/>
          </pc:sldLayoutMkLst>
        </pc:sldLayoutChg>
        <pc:sldLayoutChg chg="setBg">
          <pc:chgData name="Kathy Kem" userId="c075c6d7f673c88b" providerId="LiveId" clId="{4407881E-3784-4654-BB10-ABDC80716EC1}" dt="2026-03-14T00:58:40.076" v="5"/>
          <pc:sldLayoutMkLst>
            <pc:docMk/>
            <pc:sldMasterMk cId="2902202915" sldId="2147484259"/>
            <pc:sldLayoutMk cId="1076642490" sldId="2147484271"/>
          </pc:sldLayoutMkLst>
        </pc:sldLayoutChg>
      </pc:sldMasterChg>
      <pc:sldMasterChg chg="setBg modSldLayout">
        <pc:chgData name="Kathy Kem" userId="c075c6d7f673c88b" providerId="LiveId" clId="{4407881E-3784-4654-BB10-ABDC80716EC1}" dt="2026-03-14T00:58:40.076" v="5"/>
        <pc:sldMasterMkLst>
          <pc:docMk/>
          <pc:sldMasterMk cId="2369904656" sldId="2147484309"/>
        </pc:sldMasterMkLst>
        <pc:sldLayoutChg chg="setBg">
          <pc:chgData name="Kathy Kem" userId="c075c6d7f673c88b" providerId="LiveId" clId="{4407881E-3784-4654-BB10-ABDC80716EC1}" dt="2026-03-14T00:58:40.076" v="5"/>
          <pc:sldLayoutMkLst>
            <pc:docMk/>
            <pc:sldMasterMk cId="2369904656" sldId="2147484309"/>
            <pc:sldLayoutMk cId="2545891254" sldId="2147484310"/>
          </pc:sldLayoutMkLst>
        </pc:sldLayoutChg>
        <pc:sldLayoutChg chg="setBg">
          <pc:chgData name="Kathy Kem" userId="c075c6d7f673c88b" providerId="LiveId" clId="{4407881E-3784-4654-BB10-ABDC80716EC1}" dt="2026-03-14T00:58:40.076" v="5"/>
          <pc:sldLayoutMkLst>
            <pc:docMk/>
            <pc:sldMasterMk cId="2369904656" sldId="2147484309"/>
            <pc:sldLayoutMk cId="4164644493" sldId="2147484311"/>
          </pc:sldLayoutMkLst>
        </pc:sldLayoutChg>
        <pc:sldLayoutChg chg="setBg">
          <pc:chgData name="Kathy Kem" userId="c075c6d7f673c88b" providerId="LiveId" clId="{4407881E-3784-4654-BB10-ABDC80716EC1}" dt="2026-03-14T00:58:40.076" v="5"/>
          <pc:sldLayoutMkLst>
            <pc:docMk/>
            <pc:sldMasterMk cId="2369904656" sldId="2147484309"/>
            <pc:sldLayoutMk cId="569644078" sldId="2147484312"/>
          </pc:sldLayoutMkLst>
        </pc:sldLayoutChg>
        <pc:sldLayoutChg chg="setBg">
          <pc:chgData name="Kathy Kem" userId="c075c6d7f673c88b" providerId="LiveId" clId="{4407881E-3784-4654-BB10-ABDC80716EC1}" dt="2026-03-14T00:58:40.076" v="5"/>
          <pc:sldLayoutMkLst>
            <pc:docMk/>
            <pc:sldMasterMk cId="2369904656" sldId="2147484309"/>
            <pc:sldLayoutMk cId="3585831168" sldId="2147484313"/>
          </pc:sldLayoutMkLst>
        </pc:sldLayoutChg>
        <pc:sldLayoutChg chg="setBg">
          <pc:chgData name="Kathy Kem" userId="c075c6d7f673c88b" providerId="LiveId" clId="{4407881E-3784-4654-BB10-ABDC80716EC1}" dt="2026-03-14T00:58:40.076" v="5"/>
          <pc:sldLayoutMkLst>
            <pc:docMk/>
            <pc:sldMasterMk cId="2369904656" sldId="2147484309"/>
            <pc:sldLayoutMk cId="885292879" sldId="2147484314"/>
          </pc:sldLayoutMkLst>
        </pc:sldLayoutChg>
        <pc:sldLayoutChg chg="setBg">
          <pc:chgData name="Kathy Kem" userId="c075c6d7f673c88b" providerId="LiveId" clId="{4407881E-3784-4654-BB10-ABDC80716EC1}" dt="2026-03-14T00:58:40.076" v="5"/>
          <pc:sldLayoutMkLst>
            <pc:docMk/>
            <pc:sldMasterMk cId="2369904656" sldId="2147484309"/>
            <pc:sldLayoutMk cId="886077307" sldId="2147484315"/>
          </pc:sldLayoutMkLst>
        </pc:sldLayoutChg>
        <pc:sldLayoutChg chg="setBg">
          <pc:chgData name="Kathy Kem" userId="c075c6d7f673c88b" providerId="LiveId" clId="{4407881E-3784-4654-BB10-ABDC80716EC1}" dt="2026-03-14T00:58:40.076" v="5"/>
          <pc:sldLayoutMkLst>
            <pc:docMk/>
            <pc:sldMasterMk cId="2369904656" sldId="2147484309"/>
            <pc:sldLayoutMk cId="2999863871" sldId="2147484316"/>
          </pc:sldLayoutMkLst>
        </pc:sldLayoutChg>
        <pc:sldLayoutChg chg="setBg">
          <pc:chgData name="Kathy Kem" userId="c075c6d7f673c88b" providerId="LiveId" clId="{4407881E-3784-4654-BB10-ABDC80716EC1}" dt="2026-03-14T00:58:40.076" v="5"/>
          <pc:sldLayoutMkLst>
            <pc:docMk/>
            <pc:sldMasterMk cId="2369904656" sldId="2147484309"/>
            <pc:sldLayoutMk cId="3002373564" sldId="2147484317"/>
          </pc:sldLayoutMkLst>
        </pc:sldLayoutChg>
        <pc:sldLayoutChg chg="setBg">
          <pc:chgData name="Kathy Kem" userId="c075c6d7f673c88b" providerId="LiveId" clId="{4407881E-3784-4654-BB10-ABDC80716EC1}" dt="2026-03-14T00:58:40.076" v="5"/>
          <pc:sldLayoutMkLst>
            <pc:docMk/>
            <pc:sldMasterMk cId="2369904656" sldId="2147484309"/>
            <pc:sldLayoutMk cId="1758233123" sldId="2147484318"/>
          </pc:sldLayoutMkLst>
        </pc:sldLayoutChg>
        <pc:sldLayoutChg chg="setBg">
          <pc:chgData name="Kathy Kem" userId="c075c6d7f673c88b" providerId="LiveId" clId="{4407881E-3784-4654-BB10-ABDC80716EC1}" dt="2026-03-14T00:58:40.076" v="5"/>
          <pc:sldLayoutMkLst>
            <pc:docMk/>
            <pc:sldMasterMk cId="2369904656" sldId="2147484309"/>
            <pc:sldLayoutMk cId="3478026747" sldId="2147484319"/>
          </pc:sldLayoutMkLst>
        </pc:sldLayoutChg>
        <pc:sldLayoutChg chg="setBg">
          <pc:chgData name="Kathy Kem" userId="c075c6d7f673c88b" providerId="LiveId" clId="{4407881E-3784-4654-BB10-ABDC80716EC1}" dt="2026-03-14T00:58:40.076" v="5"/>
          <pc:sldLayoutMkLst>
            <pc:docMk/>
            <pc:sldMasterMk cId="2369904656" sldId="2147484309"/>
            <pc:sldLayoutMk cId="712623989" sldId="2147484320"/>
          </pc:sldLayoutMkLst>
        </pc:sldLayoutChg>
      </pc:sldMasterChg>
      <pc:sldMasterChg chg="setBg modSldLayout">
        <pc:chgData name="Kathy Kem" userId="c075c6d7f673c88b" providerId="LiveId" clId="{4407881E-3784-4654-BB10-ABDC80716EC1}" dt="2026-03-14T00:58:40.076" v="5"/>
        <pc:sldMasterMkLst>
          <pc:docMk/>
          <pc:sldMasterMk cId="2870742821" sldId="2147484322"/>
        </pc:sldMasterMkLst>
        <pc:sldLayoutChg chg="setBg">
          <pc:chgData name="Kathy Kem" userId="c075c6d7f673c88b" providerId="LiveId" clId="{4407881E-3784-4654-BB10-ABDC80716EC1}" dt="2026-03-14T00:58:40.076" v="5"/>
          <pc:sldLayoutMkLst>
            <pc:docMk/>
            <pc:sldMasterMk cId="2870742821" sldId="2147484322"/>
            <pc:sldLayoutMk cId="32219899" sldId="2147484323"/>
          </pc:sldLayoutMkLst>
        </pc:sldLayoutChg>
        <pc:sldLayoutChg chg="setBg">
          <pc:chgData name="Kathy Kem" userId="c075c6d7f673c88b" providerId="LiveId" clId="{4407881E-3784-4654-BB10-ABDC80716EC1}" dt="2026-03-14T00:58:40.076" v="5"/>
          <pc:sldLayoutMkLst>
            <pc:docMk/>
            <pc:sldMasterMk cId="2870742821" sldId="2147484322"/>
            <pc:sldLayoutMk cId="2211837519" sldId="2147484324"/>
          </pc:sldLayoutMkLst>
        </pc:sldLayoutChg>
        <pc:sldLayoutChg chg="setBg">
          <pc:chgData name="Kathy Kem" userId="c075c6d7f673c88b" providerId="LiveId" clId="{4407881E-3784-4654-BB10-ABDC80716EC1}" dt="2026-03-14T00:58:40.076" v="5"/>
          <pc:sldLayoutMkLst>
            <pc:docMk/>
            <pc:sldMasterMk cId="2870742821" sldId="2147484322"/>
            <pc:sldLayoutMk cId="4009724379" sldId="2147484325"/>
          </pc:sldLayoutMkLst>
        </pc:sldLayoutChg>
        <pc:sldLayoutChg chg="setBg">
          <pc:chgData name="Kathy Kem" userId="c075c6d7f673c88b" providerId="LiveId" clId="{4407881E-3784-4654-BB10-ABDC80716EC1}" dt="2026-03-14T00:58:40.076" v="5"/>
          <pc:sldLayoutMkLst>
            <pc:docMk/>
            <pc:sldMasterMk cId="2870742821" sldId="2147484322"/>
            <pc:sldLayoutMk cId="4267037495" sldId="2147484326"/>
          </pc:sldLayoutMkLst>
        </pc:sldLayoutChg>
        <pc:sldLayoutChg chg="setBg">
          <pc:chgData name="Kathy Kem" userId="c075c6d7f673c88b" providerId="LiveId" clId="{4407881E-3784-4654-BB10-ABDC80716EC1}" dt="2026-03-14T00:58:40.076" v="5"/>
          <pc:sldLayoutMkLst>
            <pc:docMk/>
            <pc:sldMasterMk cId="2870742821" sldId="2147484322"/>
            <pc:sldLayoutMk cId="3228063421" sldId="2147484327"/>
          </pc:sldLayoutMkLst>
        </pc:sldLayoutChg>
        <pc:sldLayoutChg chg="setBg">
          <pc:chgData name="Kathy Kem" userId="c075c6d7f673c88b" providerId="LiveId" clId="{4407881E-3784-4654-BB10-ABDC80716EC1}" dt="2026-03-14T00:58:40.076" v="5"/>
          <pc:sldLayoutMkLst>
            <pc:docMk/>
            <pc:sldMasterMk cId="2870742821" sldId="2147484322"/>
            <pc:sldLayoutMk cId="2471775789" sldId="2147484328"/>
          </pc:sldLayoutMkLst>
        </pc:sldLayoutChg>
        <pc:sldLayoutChg chg="setBg">
          <pc:chgData name="Kathy Kem" userId="c075c6d7f673c88b" providerId="LiveId" clId="{4407881E-3784-4654-BB10-ABDC80716EC1}" dt="2026-03-14T00:58:40.076" v="5"/>
          <pc:sldLayoutMkLst>
            <pc:docMk/>
            <pc:sldMasterMk cId="2870742821" sldId="2147484322"/>
            <pc:sldLayoutMk cId="3364436970" sldId="2147484329"/>
          </pc:sldLayoutMkLst>
        </pc:sldLayoutChg>
        <pc:sldLayoutChg chg="setBg">
          <pc:chgData name="Kathy Kem" userId="c075c6d7f673c88b" providerId="LiveId" clId="{4407881E-3784-4654-BB10-ABDC80716EC1}" dt="2026-03-14T00:58:40.076" v="5"/>
          <pc:sldLayoutMkLst>
            <pc:docMk/>
            <pc:sldMasterMk cId="2870742821" sldId="2147484322"/>
            <pc:sldLayoutMk cId="3719569736" sldId="2147484330"/>
          </pc:sldLayoutMkLst>
        </pc:sldLayoutChg>
        <pc:sldLayoutChg chg="setBg">
          <pc:chgData name="Kathy Kem" userId="c075c6d7f673c88b" providerId="LiveId" clId="{4407881E-3784-4654-BB10-ABDC80716EC1}" dt="2026-03-14T00:58:40.076" v="5"/>
          <pc:sldLayoutMkLst>
            <pc:docMk/>
            <pc:sldMasterMk cId="2870742821" sldId="2147484322"/>
            <pc:sldLayoutMk cId="746432903" sldId="2147484331"/>
          </pc:sldLayoutMkLst>
        </pc:sldLayoutChg>
        <pc:sldLayoutChg chg="setBg">
          <pc:chgData name="Kathy Kem" userId="c075c6d7f673c88b" providerId="LiveId" clId="{4407881E-3784-4654-BB10-ABDC80716EC1}" dt="2026-03-14T00:58:40.076" v="5"/>
          <pc:sldLayoutMkLst>
            <pc:docMk/>
            <pc:sldMasterMk cId="2870742821" sldId="2147484322"/>
            <pc:sldLayoutMk cId="1520420252" sldId="2147484332"/>
          </pc:sldLayoutMkLst>
        </pc:sldLayoutChg>
        <pc:sldLayoutChg chg="setBg">
          <pc:chgData name="Kathy Kem" userId="c075c6d7f673c88b" providerId="LiveId" clId="{4407881E-3784-4654-BB10-ABDC80716EC1}" dt="2026-03-14T00:58:40.076" v="5"/>
          <pc:sldLayoutMkLst>
            <pc:docMk/>
            <pc:sldMasterMk cId="2870742821" sldId="2147484322"/>
            <pc:sldLayoutMk cId="2669734064" sldId="2147484333"/>
          </pc:sldLayoutMkLst>
        </pc:sldLayoutChg>
      </pc:sldMasterChg>
      <pc:sldMasterChg chg="setBg modSldLayout">
        <pc:chgData name="Kathy Kem" userId="c075c6d7f673c88b" providerId="LiveId" clId="{4407881E-3784-4654-BB10-ABDC80716EC1}" dt="2026-03-14T00:58:40.076" v="5"/>
        <pc:sldMasterMkLst>
          <pc:docMk/>
          <pc:sldMasterMk cId="3076617512" sldId="2147484346"/>
        </pc:sldMasterMkLst>
        <pc:sldLayoutChg chg="setBg">
          <pc:chgData name="Kathy Kem" userId="c075c6d7f673c88b" providerId="LiveId" clId="{4407881E-3784-4654-BB10-ABDC80716EC1}" dt="2026-03-14T00:58:40.076" v="5"/>
          <pc:sldLayoutMkLst>
            <pc:docMk/>
            <pc:sldMasterMk cId="3076617512" sldId="2147484346"/>
            <pc:sldLayoutMk cId="1788596802" sldId="2147484347"/>
          </pc:sldLayoutMkLst>
        </pc:sldLayoutChg>
        <pc:sldLayoutChg chg="setBg">
          <pc:chgData name="Kathy Kem" userId="c075c6d7f673c88b" providerId="LiveId" clId="{4407881E-3784-4654-BB10-ABDC80716EC1}" dt="2026-03-14T00:58:40.076" v="5"/>
          <pc:sldLayoutMkLst>
            <pc:docMk/>
            <pc:sldMasterMk cId="3076617512" sldId="2147484346"/>
            <pc:sldLayoutMk cId="3378169514" sldId="2147484348"/>
          </pc:sldLayoutMkLst>
        </pc:sldLayoutChg>
        <pc:sldLayoutChg chg="setBg">
          <pc:chgData name="Kathy Kem" userId="c075c6d7f673c88b" providerId="LiveId" clId="{4407881E-3784-4654-BB10-ABDC80716EC1}" dt="2026-03-14T00:58:40.076" v="5"/>
          <pc:sldLayoutMkLst>
            <pc:docMk/>
            <pc:sldMasterMk cId="3076617512" sldId="2147484346"/>
            <pc:sldLayoutMk cId="3718772036" sldId="2147484349"/>
          </pc:sldLayoutMkLst>
        </pc:sldLayoutChg>
        <pc:sldLayoutChg chg="setBg">
          <pc:chgData name="Kathy Kem" userId="c075c6d7f673c88b" providerId="LiveId" clId="{4407881E-3784-4654-BB10-ABDC80716EC1}" dt="2026-03-14T00:58:40.076" v="5"/>
          <pc:sldLayoutMkLst>
            <pc:docMk/>
            <pc:sldMasterMk cId="3076617512" sldId="2147484346"/>
            <pc:sldLayoutMk cId="1671954536" sldId="2147484350"/>
          </pc:sldLayoutMkLst>
        </pc:sldLayoutChg>
        <pc:sldLayoutChg chg="setBg">
          <pc:chgData name="Kathy Kem" userId="c075c6d7f673c88b" providerId="LiveId" clId="{4407881E-3784-4654-BB10-ABDC80716EC1}" dt="2026-03-14T00:58:40.076" v="5"/>
          <pc:sldLayoutMkLst>
            <pc:docMk/>
            <pc:sldMasterMk cId="3076617512" sldId="2147484346"/>
            <pc:sldLayoutMk cId="2256098326" sldId="2147484351"/>
          </pc:sldLayoutMkLst>
        </pc:sldLayoutChg>
        <pc:sldLayoutChg chg="setBg">
          <pc:chgData name="Kathy Kem" userId="c075c6d7f673c88b" providerId="LiveId" clId="{4407881E-3784-4654-BB10-ABDC80716EC1}" dt="2026-03-14T00:58:40.076" v="5"/>
          <pc:sldLayoutMkLst>
            <pc:docMk/>
            <pc:sldMasterMk cId="3076617512" sldId="2147484346"/>
            <pc:sldLayoutMk cId="3499652340" sldId="2147484352"/>
          </pc:sldLayoutMkLst>
        </pc:sldLayoutChg>
        <pc:sldLayoutChg chg="setBg">
          <pc:chgData name="Kathy Kem" userId="c075c6d7f673c88b" providerId="LiveId" clId="{4407881E-3784-4654-BB10-ABDC80716EC1}" dt="2026-03-14T00:58:40.076" v="5"/>
          <pc:sldLayoutMkLst>
            <pc:docMk/>
            <pc:sldMasterMk cId="3076617512" sldId="2147484346"/>
            <pc:sldLayoutMk cId="551847284" sldId="2147484353"/>
          </pc:sldLayoutMkLst>
        </pc:sldLayoutChg>
        <pc:sldLayoutChg chg="setBg">
          <pc:chgData name="Kathy Kem" userId="c075c6d7f673c88b" providerId="LiveId" clId="{4407881E-3784-4654-BB10-ABDC80716EC1}" dt="2026-03-14T00:58:40.076" v="5"/>
          <pc:sldLayoutMkLst>
            <pc:docMk/>
            <pc:sldMasterMk cId="3076617512" sldId="2147484346"/>
            <pc:sldLayoutMk cId="1944253891" sldId="2147484354"/>
          </pc:sldLayoutMkLst>
        </pc:sldLayoutChg>
        <pc:sldLayoutChg chg="setBg">
          <pc:chgData name="Kathy Kem" userId="c075c6d7f673c88b" providerId="LiveId" clId="{4407881E-3784-4654-BB10-ABDC80716EC1}" dt="2026-03-14T00:58:40.076" v="5"/>
          <pc:sldLayoutMkLst>
            <pc:docMk/>
            <pc:sldMasterMk cId="3076617512" sldId="2147484346"/>
            <pc:sldLayoutMk cId="2353349299" sldId="2147484355"/>
          </pc:sldLayoutMkLst>
        </pc:sldLayoutChg>
        <pc:sldLayoutChg chg="setBg">
          <pc:chgData name="Kathy Kem" userId="c075c6d7f673c88b" providerId="LiveId" clId="{4407881E-3784-4654-BB10-ABDC80716EC1}" dt="2026-03-14T00:58:40.076" v="5"/>
          <pc:sldLayoutMkLst>
            <pc:docMk/>
            <pc:sldMasterMk cId="3076617512" sldId="2147484346"/>
            <pc:sldLayoutMk cId="2254063704" sldId="2147484356"/>
          </pc:sldLayoutMkLst>
        </pc:sldLayoutChg>
        <pc:sldLayoutChg chg="setBg">
          <pc:chgData name="Kathy Kem" userId="c075c6d7f673c88b" providerId="LiveId" clId="{4407881E-3784-4654-BB10-ABDC80716EC1}" dt="2026-03-14T00:58:40.076" v="5"/>
          <pc:sldLayoutMkLst>
            <pc:docMk/>
            <pc:sldMasterMk cId="3076617512" sldId="2147484346"/>
            <pc:sldLayoutMk cId="1058164257" sldId="2147484357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002299" cy="344488"/>
          </a:xfrm>
          <a:prstGeom prst="rect">
            <a:avLst/>
          </a:prstGeom>
        </p:spPr>
        <p:txBody>
          <a:bodyPr vert="horz" lIns="91431" tIns="45716" rIns="91431" bIns="4571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32174" y="0"/>
            <a:ext cx="4002299" cy="344488"/>
          </a:xfrm>
          <a:prstGeom prst="rect">
            <a:avLst/>
          </a:prstGeom>
        </p:spPr>
        <p:txBody>
          <a:bodyPr vert="horz" lIns="91431" tIns="45716" rIns="91431" bIns="45716" rtlCol="0"/>
          <a:lstStyle>
            <a:lvl1pPr algn="r">
              <a:defRPr sz="1200"/>
            </a:lvl1pPr>
          </a:lstStyle>
          <a:p>
            <a:fld id="{90FFEED5-5E79-4A6C-BFA5-1FBAA86B5973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60638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1" tIns="45716" rIns="91431" bIns="4571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3608" y="3300415"/>
            <a:ext cx="7388860" cy="2700337"/>
          </a:xfrm>
          <a:prstGeom prst="rect">
            <a:avLst/>
          </a:prstGeom>
        </p:spPr>
        <p:txBody>
          <a:bodyPr vert="horz" lIns="91431" tIns="45716" rIns="91431" bIns="4571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513515"/>
            <a:ext cx="4002299" cy="344487"/>
          </a:xfrm>
          <a:prstGeom prst="rect">
            <a:avLst/>
          </a:prstGeom>
        </p:spPr>
        <p:txBody>
          <a:bodyPr vert="horz" lIns="91431" tIns="45716" rIns="91431" bIns="4571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32174" y="6513515"/>
            <a:ext cx="4002299" cy="344487"/>
          </a:xfrm>
          <a:prstGeom prst="rect">
            <a:avLst/>
          </a:prstGeom>
        </p:spPr>
        <p:txBody>
          <a:bodyPr vert="horz" lIns="91431" tIns="45716" rIns="91431" bIns="45716" rtlCol="0" anchor="b"/>
          <a:lstStyle>
            <a:lvl1pPr algn="r">
              <a:defRPr sz="1200"/>
            </a:lvl1pPr>
          </a:lstStyle>
          <a:p>
            <a:fld id="{22E26EF3-03CE-4D54-BEEF-D782852517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0261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CF142D-CA81-6CA8-2A9F-13407FDC4D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4083E1-B0E5-7C5E-1449-C9F29E4E32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28ABE33-3200-1405-9C7B-090CA41FCB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59B8BA-89D5-62E7-FFBC-F497CC3B5F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3CE023-749A-4818-B244-BBE778B1CE1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61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ABEFD42E-EAF3-2B02-56C7-088E05543D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6ef941b10a_0_5:notes">
            <a:extLst>
              <a:ext uri="{FF2B5EF4-FFF2-40B4-BE49-F238E27FC236}">
                <a16:creationId xmlns:a16="http://schemas.microsoft.com/office/drawing/2014/main" id="{2C5DA0E0-119D-553B-3E49-0007B7673B1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g36ef941b10a_0_5:notes">
            <a:extLst>
              <a:ext uri="{FF2B5EF4-FFF2-40B4-BE49-F238E27FC236}">
                <a16:creationId xmlns:a16="http://schemas.microsoft.com/office/drawing/2014/main" id="{529C7862-6A71-EFB2-A786-A5DA638A9EC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710921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BF9438-3EEF-4192-9815-F6F44770AEF7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90477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44D8D4-DAA5-1AF9-E8BF-5C1A697A66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6BBCFEF-93C0-6B37-CB57-135E32FD50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5F2C87-DC6B-EAAA-0C9F-2D954669AD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791928-D551-17C0-A2F1-45FB2A0472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BF9438-3EEF-4192-9815-F6F44770AEF7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35852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3CE023-749A-4818-B244-BBE778B1CE1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402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639D9E-EA7A-40EF-BD6A-609FE9868F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40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prism/>
      </p:transition>
    </mc:Choice>
    <mc:Fallback xmlns="">
      <p:transition spd="slow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8B1B29-1911-404D-966C-35EDF37B7E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908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prism/>
      </p:transition>
    </mc:Choice>
    <mc:Fallback xmlns="">
      <p:transition spd="slow" advClick="0" advTm="3000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20C02-7B35-4040-8940-5F6507F05DAC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FC823-DE97-4A7D-B43B-6FD38E113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06370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20C02-7B35-4040-8940-5F6507F05DAC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FC823-DE97-4A7D-B43B-6FD38E113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1642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8B1B29-1911-404D-966C-35EDF37B7E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8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prism/>
      </p:transition>
    </mc:Choice>
    <mc:Fallback xmlns="">
      <p:transition spd="slow" advClick="0" advTm="3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8B1B29-1911-404D-966C-35EDF37B7E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01929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prism/>
      </p:transition>
    </mc:Choice>
    <mc:Fallback xmlns="">
      <p:transition spd="slow" advClick="0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8B1B29-1911-404D-966C-35EDF37B7E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978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prism/>
      </p:transition>
    </mc:Choice>
    <mc:Fallback xmlns="">
      <p:transition spd="slow" advClick="0" advTm="3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8B1B29-1911-404D-966C-35EDF37B7E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91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prism/>
      </p:transition>
    </mc:Choice>
    <mc:Fallback xmlns="">
      <p:transition spd="slow" advClick="0" advTm="3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8B1B29-1911-404D-966C-35EDF37B7E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221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prism/>
      </p:transition>
    </mc:Choice>
    <mc:Fallback xmlns="">
      <p:transition spd="slow" advClick="0" advTm="3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891345-3267-4B2A-8255-691AE9D05D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04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prism/>
      </p:transition>
    </mc:Choice>
    <mc:Fallback xmlns="">
      <p:transition spd="slow" advClick="0" advTm="3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148255-A034-4DF6-B5F9-78533252B9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417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prism/>
      </p:transition>
    </mc:Choice>
    <mc:Fallback xmlns="">
      <p:transition spd="slow" advClick="0" advTm="3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A0153-F897-4956-A20F-33AB1EE37915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B120-9875-4956-900F-420F7C51AD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85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prism/>
      </p:transition>
    </mc:Choice>
    <mc:Fallback xmlns="">
      <p:transition spd="slow" advClick="0" advTm="3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A0153-F897-4956-A20F-33AB1EE37915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B120-9875-4956-900F-420F7C51AD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66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prism/>
      </p:transition>
    </mc:Choice>
    <mc:Fallback xmlns=""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AD9EBD-D50F-4182-BC3D-EF7F9A763A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586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prism/>
      </p:transition>
    </mc:Choice>
    <mc:Fallback xmlns="">
      <p:transition spd="slow" advClick="0" advTm="3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A0153-F897-4956-A20F-33AB1EE37915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B120-9875-4956-900F-420F7C51AD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368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prism/>
      </p:transition>
    </mc:Choice>
    <mc:Fallback xmlns="">
      <p:transition spd="slow" advClick="0" advTm="3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A0153-F897-4956-A20F-33AB1EE37915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B120-9875-4956-900F-420F7C51AD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75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prism/>
      </p:transition>
    </mc:Choice>
    <mc:Fallback xmlns="">
      <p:transition spd="slow" advClick="0" advTm="3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A0153-F897-4956-A20F-33AB1EE37915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B120-9875-4956-900F-420F7C51AD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54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prism/>
      </p:transition>
    </mc:Choice>
    <mc:Fallback xmlns="">
      <p:transition spd="slow" advClick="0" advTm="3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A0153-F897-4956-A20F-33AB1EE37915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B120-9875-4956-900F-420F7C51AD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598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prism/>
      </p:transition>
    </mc:Choice>
    <mc:Fallback xmlns="">
      <p:transition spd="slow" advClick="0" advTm="3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A0153-F897-4956-A20F-33AB1EE37915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B120-9875-4956-900F-420F7C51AD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22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prism/>
      </p:transition>
    </mc:Choice>
    <mc:Fallback xmlns="">
      <p:transition spd="slow" advClick="0" advTm="3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A0153-F897-4956-A20F-33AB1EE37915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B120-9875-4956-900F-420F7C51AD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89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prism/>
      </p:transition>
    </mc:Choice>
    <mc:Fallback xmlns="">
      <p:transition spd="slow" advClick="0" advTm="3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A0153-F897-4956-A20F-33AB1EE37915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B120-9875-4956-900F-420F7C51AD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255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prism/>
      </p:transition>
    </mc:Choice>
    <mc:Fallback xmlns="">
      <p:transition spd="slow" advClick="0" advTm="3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A0153-F897-4956-A20F-33AB1EE37915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B120-9875-4956-900F-420F7C51AD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955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prism/>
      </p:transition>
    </mc:Choice>
    <mc:Fallback xmlns="">
      <p:transition spd="slow" advClick="0" advTm="3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A0153-F897-4956-A20F-33AB1EE37915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B120-9875-4956-900F-420F7C51AD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81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prism/>
      </p:transition>
    </mc:Choice>
    <mc:Fallback xmlns="">
      <p:transition spd="slow" advClick="0" advTm="300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81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prism/>
      </p:transition>
    </mc:Choice>
    <mc:Fallback xmlns="">
      <p:transition spd="slow" advClick="0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6D90B-741A-4EBE-8AFD-51D3E272C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2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prism/>
      </p:transition>
    </mc:Choice>
    <mc:Fallback xmlns="">
      <p:transition spd="slow" advClick="0" advTm="300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3238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400"/>
            </a:lvl1pPr>
            <a:lvl2pPr marL="685800" lvl="1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100"/>
            </a:lvl2pPr>
            <a:lvl3pPr marL="10287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3pPr>
            <a:lvl4pPr marL="1371600" lvl="3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4pPr>
            <a:lvl5pPr marL="1714500" lvl="4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5pPr>
            <a:lvl6pPr marL="2057400" lvl="5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6pPr>
            <a:lvl7pPr marL="2400300" lvl="6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7pPr>
            <a:lvl8pPr marL="2743200" lvl="7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8pPr>
            <a:lvl9pPr marL="3086100" lvl="8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815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prism/>
      </p:transition>
    </mc:Choice>
    <mc:Fallback xmlns="">
      <p:transition spd="slow" advClick="0" advTm="300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78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prism/>
      </p:transition>
    </mc:Choice>
    <mc:Fallback xmlns="">
      <p:transition spd="slow" advClick="0" advTm="300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039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prism/>
      </p:transition>
    </mc:Choice>
    <mc:Fallback xmlns="">
      <p:transition spd="slow" advClick="0" advTm="300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2" y="1956595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5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176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prism/>
      </p:transition>
    </mc:Choice>
    <mc:Fallback xmlns="">
      <p:transition spd="slow" advClick="0" advTm="300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5040DA2-B75D-1B49-51F9-967501F7F6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4876" y="887638"/>
            <a:ext cx="10202248" cy="5094496"/>
          </a:xfrm>
        </p:spPr>
        <p:txBody>
          <a:bodyPr/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C663CA19-070F-D373-ED8C-B6F895D11B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6600" y="5983104"/>
            <a:ext cx="1295400" cy="8748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  <a:latin typeface="+mj-lt"/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E93BDAB-CB06-403B-00FD-9D1C2812A2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-2990939" y="2990938"/>
            <a:ext cx="6855801" cy="87392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6FB1FDB-9C8A-890A-5051-8D49E105FD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5983104"/>
            <a:ext cx="12192000" cy="87392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reeform 21">
            <a:extLst>
              <a:ext uri="{FF2B5EF4-FFF2-40B4-BE49-F238E27FC236}">
                <a16:creationId xmlns:a16="http://schemas.microsoft.com/office/drawing/2014/main" id="{46056E81-9CB5-42E9-6689-B711F575C8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8981493" y="0"/>
            <a:ext cx="3200357" cy="3200320"/>
          </a:xfrm>
          <a:custGeom>
            <a:avLst/>
            <a:gdLst>
              <a:gd name="connsiteX0" fmla="*/ 3200357 w 3200357"/>
              <a:gd name="connsiteY0" fmla="*/ 0 h 3200320"/>
              <a:gd name="connsiteX1" fmla="*/ 3200357 w 3200357"/>
              <a:gd name="connsiteY1" fmla="*/ 3200320 h 3200320"/>
              <a:gd name="connsiteX2" fmla="*/ 0 w 3200357"/>
              <a:gd name="connsiteY2" fmla="*/ 3200320 h 3200320"/>
              <a:gd name="connsiteX3" fmla="*/ 159536 w 3200357"/>
              <a:gd name="connsiteY3" fmla="*/ 3196412 h 3200320"/>
              <a:gd name="connsiteX4" fmla="*/ 3196195 w 3200357"/>
              <a:gd name="connsiteY4" fmla="*/ 164613 h 3200320"/>
              <a:gd name="connsiteX5" fmla="*/ 3200357 w 3200357"/>
              <a:gd name="connsiteY5" fmla="*/ 0 h 3200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00357" h="3200320">
                <a:moveTo>
                  <a:pt x="3200357" y="0"/>
                </a:moveTo>
                <a:lnTo>
                  <a:pt x="3200357" y="3200320"/>
                </a:lnTo>
                <a:lnTo>
                  <a:pt x="0" y="3200320"/>
                </a:lnTo>
                <a:lnTo>
                  <a:pt x="159536" y="3196412"/>
                </a:lnTo>
                <a:cubicBezTo>
                  <a:pt x="1798363" y="3115939"/>
                  <a:pt x="3113157" y="1802765"/>
                  <a:pt x="3196195" y="164613"/>
                </a:cubicBezTo>
                <a:lnTo>
                  <a:pt x="3200357" y="0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" name="Freeform 22">
            <a:extLst>
              <a:ext uri="{FF2B5EF4-FFF2-40B4-BE49-F238E27FC236}">
                <a16:creationId xmlns:a16="http://schemas.microsoft.com/office/drawing/2014/main" id="{3D075254-6FC4-6738-BBBE-1BACB99E42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 flipH="1" flipV="1">
            <a:off x="0" y="-8"/>
            <a:ext cx="1745673" cy="877824"/>
          </a:xfrm>
          <a:custGeom>
            <a:avLst/>
            <a:gdLst>
              <a:gd name="connsiteX0" fmla="*/ 0 w 4572000"/>
              <a:gd name="connsiteY0" fmla="*/ 2285974 h 2285974"/>
              <a:gd name="connsiteX1" fmla="*/ 113956 w 4572000"/>
              <a:gd name="connsiteY1" fmla="*/ 2283183 h 2285974"/>
              <a:gd name="connsiteX2" fmla="*/ 2283027 w 4572000"/>
              <a:gd name="connsiteY2" fmla="*/ 117584 h 2285974"/>
              <a:gd name="connsiteX3" fmla="*/ 2286000 w 4572000"/>
              <a:gd name="connsiteY3" fmla="*/ 0 h 2285974"/>
              <a:gd name="connsiteX4" fmla="*/ 2288973 w 4572000"/>
              <a:gd name="connsiteY4" fmla="*/ 117584 h 2285974"/>
              <a:gd name="connsiteX5" fmla="*/ 4458044 w 4572000"/>
              <a:gd name="connsiteY5" fmla="*/ 2283183 h 2285974"/>
              <a:gd name="connsiteX6" fmla="*/ 4572000 w 4572000"/>
              <a:gd name="connsiteY6" fmla="*/ 2285974 h 2285974"/>
              <a:gd name="connsiteX7" fmla="*/ 2286000 w 4572000"/>
              <a:gd name="connsiteY7" fmla="*/ 2285974 h 2285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72000" h="2285974">
                <a:moveTo>
                  <a:pt x="0" y="2285974"/>
                </a:moveTo>
                <a:lnTo>
                  <a:pt x="113956" y="2283183"/>
                </a:lnTo>
                <a:cubicBezTo>
                  <a:pt x="1284562" y="2225701"/>
                  <a:pt x="2223714" y="1287708"/>
                  <a:pt x="2283027" y="117584"/>
                </a:cubicBezTo>
                <a:lnTo>
                  <a:pt x="2286000" y="0"/>
                </a:lnTo>
                <a:lnTo>
                  <a:pt x="2288973" y="117584"/>
                </a:lnTo>
                <a:cubicBezTo>
                  <a:pt x="2348287" y="1287708"/>
                  <a:pt x="3287438" y="2225701"/>
                  <a:pt x="4458044" y="2283183"/>
                </a:cubicBezTo>
                <a:lnTo>
                  <a:pt x="4572000" y="2285974"/>
                </a:lnTo>
                <a:lnTo>
                  <a:pt x="2286000" y="2285974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40278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5939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prism/>
      </p:transition>
    </mc:Choice>
    <mc:Fallback xmlns="">
      <p:transition spd="slow" advClick="0" advTm="300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576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prism/>
      </p:transition>
    </mc:Choice>
    <mc:Fallback xmlns="">
      <p:transition spd="slow" advClick="0" advTm="3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7530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prism/>
      </p:transition>
    </mc:Choice>
    <mc:Fallback xmlns="">
      <p:transition spd="slow" advClick="0" advTm="300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669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prism/>
      </p:transition>
    </mc:Choice>
    <mc:Fallback xmlns="">
      <p:transition spd="slow" advClick="0" advTm="300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604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prism/>
      </p:transition>
    </mc:Choice>
    <mc:Fallback xmlns="">
      <p:transition spd="slow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326323-2F13-45FA-9592-4D2B7E42A7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039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prism/>
      </p:transition>
    </mc:Choice>
    <mc:Fallback xmlns="">
      <p:transition spd="slow" advClick="0" advTm="300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5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prism/>
      </p:transition>
    </mc:Choice>
    <mc:Fallback xmlns="">
      <p:transition spd="slow" advClick="0" advTm="300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95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prism/>
      </p:transition>
    </mc:Choice>
    <mc:Fallback xmlns="">
      <p:transition spd="slow" advClick="0" advTm="300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73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prism/>
      </p:transition>
    </mc:Choice>
    <mc:Fallback xmlns="">
      <p:transition spd="slow" advClick="0" advTm="300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1D8BD707-D9CF-40AE-B4C6-C98DA3205C09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02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prism/>
      </p:transition>
    </mc:Choice>
    <mc:Fallback xmlns="">
      <p:transition spd="slow" advClick="0" advTm="300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04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prism/>
      </p:transition>
    </mc:Choice>
    <mc:Fallback xmlns="">
      <p:transition spd="slow" advClick="0" advTm="300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77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prism/>
      </p:transition>
    </mc:Choice>
    <mc:Fallback xmlns="">
      <p:transition spd="slow" advClick="0" advTm="300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750A7-FED4-4F97-A67D-4A0BE9E9B69F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15D65-3F19-4B25-978B-6A27E3945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9764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750A7-FED4-4F97-A67D-4A0BE9E9B69F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15D65-3F19-4B25-978B-6A27E3945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25413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750A7-FED4-4F97-A67D-4A0BE9E9B69F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15D65-3F19-4B25-978B-6A27E3945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51869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750A7-FED4-4F97-A67D-4A0BE9E9B69F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15D65-3F19-4B25-978B-6A27E3945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7442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90264A-054F-4914-873E-26045D642E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176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prism/>
      </p:transition>
    </mc:Choice>
    <mc:Fallback xmlns="">
      <p:transition spd="slow" advClick="0" advTm="3000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750A7-FED4-4F97-A67D-4A0BE9E9B69F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15D65-3F19-4B25-978B-6A27E3945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73783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750A7-FED4-4F97-A67D-4A0BE9E9B69F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15D65-3F19-4B25-978B-6A27E3945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95394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750A7-FED4-4F97-A67D-4A0BE9E9B69F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15D65-3F19-4B25-978B-6A27E3945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93198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750A7-FED4-4F97-A67D-4A0BE9E9B69F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15D65-3F19-4B25-978B-6A27E3945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27182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750A7-FED4-4F97-A67D-4A0BE9E9B69F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15D65-3F19-4B25-978B-6A27E3945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350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750A7-FED4-4F97-A67D-4A0BE9E9B69F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15D65-3F19-4B25-978B-6A27E3945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27992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750A7-FED4-4F97-A67D-4A0BE9E9B69F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15D65-3F19-4B25-978B-6A27E3945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70389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0D588-A5B2-44B3-648D-333CC384EC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AEA806-4F1F-59E6-5555-E4E6D000A2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F09E0A-5B6C-84DD-7FB0-2A384C82A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FC91A-3BDF-4B9D-8563-30F918BF00EA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364C47-B803-9108-A3ED-A1C2560DF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33C8D9-F3DB-033C-A053-8B89C3DF2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DE149-D852-435C-90C6-0B0480EAF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48950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0CD13-F436-D589-7B54-9574238D1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0DA34F-7AA1-BA4C-F8F5-045BBC6DA0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BDF709-4816-5CE7-3AF0-B6C9EB929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FC91A-3BDF-4B9D-8563-30F918BF00EA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F6B9C0-A522-65AB-0F50-B9817621D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CE13FE-176D-CA32-658E-EE7DA18A5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DE149-D852-435C-90C6-0B0480EAF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31125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0513B-97E5-CA4F-90CE-FE925FF07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0F09E3-7317-2936-9173-5FF0EF0A8C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E2E792-63B5-5FCD-0A93-B3651E9D2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FC91A-3BDF-4B9D-8563-30F918BF00EA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A616E2-4519-222A-5E61-E57C4795E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B0780D-09A4-B3B3-1A93-6CC8EDAE7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DE149-D852-435C-90C6-0B0480EAF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481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2B18A4-6E22-4A69-B8DE-FCA42A7818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45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prism/>
      </p:transition>
    </mc:Choice>
    <mc:Fallback xmlns="">
      <p:transition spd="slow" advClick="0" advTm="3000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ADF72-8D72-5E4D-1151-7161EF171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59BF84-DB44-BCAB-BCEB-E4C9D48177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0A317C-3123-D371-5D0C-E5BAB75EBA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C33580-8CD0-BF46-93FC-F1935C2A7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FC91A-3BDF-4B9D-8563-30F918BF00EA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371D9E-BD30-D602-1BA6-34255EB68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36F9E1-8A51-76A5-3DE5-214784565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DE149-D852-435C-90C6-0B0480EAF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63836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80D17-DF7B-693D-3D30-3B98439D1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2FA734-E775-99CC-72FA-68E2E85E98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89B183-48DB-7D5D-F8C0-7ACB5F5822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F5CF52-4310-EEB0-33A8-0E7A24F156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BEE415-B38E-61E4-9718-46C04289CC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487306F-FDEF-284C-BCFA-2D0638525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FC91A-3BDF-4B9D-8563-30F918BF00EA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A002FD-BAC4-FC43-8F7C-147FDF1EA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95083F7-13FA-D4E9-F675-DE03D7DB4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DE149-D852-435C-90C6-0B0480EAF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7468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BFA7F-32C8-8814-5788-9E74EECF9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C9682E-4AD1-4723-C6AC-516974495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FC91A-3BDF-4B9D-8563-30F918BF00EA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B87AB4-84D8-E65D-3AF3-8B4E82EAF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4D6324-AE13-D649-D5B9-AA66623D8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DE149-D852-435C-90C6-0B0480EAF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75807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0CE745-7C6D-F162-F4FB-8220FADAE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FC91A-3BDF-4B9D-8563-30F918BF00EA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9A8BAF-4D6E-9F09-3EAC-C96B1F530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383D18-F957-D690-06AC-8B1895B9B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DE149-D852-435C-90C6-0B0480EAF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00111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F68B2-020E-EEF4-8444-8CB697B08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8D0727-6B9B-4977-24CC-B1BDEAB906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75CFCC-C760-067B-307B-BF1744AE1F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962F1F-B7ED-E836-B7DB-0BEE45802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FC91A-3BDF-4B9D-8563-30F918BF00EA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441208-AB24-606E-88B4-B7FBE009E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B00884-9236-2BBC-AA86-7472CAC62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DE149-D852-435C-90C6-0B0480EAF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07722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B763A-A26E-EEDF-2A7D-A5B0AA2A8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6D9DFE2-DB8E-1EC4-3C83-B5BE89A28F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71466D-BCDF-8B0A-93F9-9D66755D2E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08F4C5-3EDD-9EE8-0AEE-0F63EC497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FC91A-3BDF-4B9D-8563-30F918BF00EA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0D07C5-0872-8369-093F-A81C86474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60F70A-B2BC-EBE4-F6D0-B1FBF6645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DE149-D852-435C-90C6-0B0480EAF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85042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8AD64-895F-6487-C904-F0B6B1837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382183-7CDE-3D63-A60D-B42BD4FFA3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03A3E2-A4C3-5175-C455-065D6CB48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FC91A-3BDF-4B9D-8563-30F918BF00EA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8C9AE7-E4FD-ADF3-C7AC-9FFE5E00C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7D0CEC-101D-FB29-B3CA-070046DF1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DE149-D852-435C-90C6-0B0480EAF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53517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365C29-9D5B-4B07-067E-1988B9BF23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F98EDC-5EC0-58C8-93E2-2CFD1FD4BD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0F28A2-EEEB-3465-EEB0-30F8FF812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FC91A-3BDF-4B9D-8563-30F918BF00EA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DFA534-1542-92F8-7743-9F2E4CC99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F17E57-17E1-A064-AE23-A885A02CF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DE149-D852-435C-90C6-0B0480EAF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86896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DECED-F760-4937-944E-957C6AF0A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EE77A4-5400-4421-8D46-CE777BA7D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FC91A-3BDF-4B9D-8563-30F918BF00EA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9D064F-FF62-90A7-5842-F7E4531E3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F3106A-EF11-5F9A-4062-4EC4E9982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DE149-D852-435C-90C6-0B0480EAF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64249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2800" y="1420283"/>
            <a:ext cx="9211733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2590800"/>
            <a:ext cx="7586133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891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44B51A-EAF4-412F-BE31-8805878BDF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479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prism/>
      </p:transition>
    </mc:Choice>
    <mc:Fallback xmlns="">
      <p:transition spd="slow" advClick="0" advTm="3000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64449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75" y="2937934"/>
            <a:ext cx="9211733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75" y="1937809"/>
            <a:ext cx="9211733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64407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1867" y="1066800"/>
            <a:ext cx="4786489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08978" y="1066800"/>
            <a:ext cx="4786489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83116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867" y="1023409"/>
            <a:ext cx="4788371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867" y="1449917"/>
            <a:ext cx="4788371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05215" y="1023409"/>
            <a:ext cx="4790252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05215" y="1449917"/>
            <a:ext cx="4790252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29287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07730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6387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7" y="182033"/>
            <a:ext cx="3565408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37096" y="182034"/>
            <a:ext cx="6058370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7" y="956734"/>
            <a:ext cx="3565408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37356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4193" y="3200400"/>
            <a:ext cx="65024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24193" y="408517"/>
            <a:ext cx="65024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24193" y="3578225"/>
            <a:ext cx="65024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23312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02674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57067" y="183092"/>
            <a:ext cx="24384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1867" y="183092"/>
            <a:ext cx="7134578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623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BF9021-C325-45E1-97D8-C1A409B3ED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91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prism/>
      </p:transition>
    </mc:Choice>
    <mc:Fallback xmlns="">
      <p:transition spd="slow" advClick="0" advTm="3000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48D55-D6C7-07BB-CDB2-6904182CB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E1E678-5A2A-025B-78A7-602AEC0D71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C7215B-6E81-D63E-02F2-31A77602C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0C676-E9D9-4788-B058-DB9433BB99CF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84B79-2A61-0983-9B7E-B119CD4F2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4AA7A7-0BD5-5F70-3E58-7D63E2DEA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0C684-C93A-47FB-B8AD-F37451D4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989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3EFE4-6E3D-1F70-5AAD-59EE110D7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51FF7A-7E9C-627E-DF2A-4BAD4B963E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52A7F7-0494-3803-BD69-9A8B48CE8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0C676-E9D9-4788-B058-DB9433BB99CF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F01409-628B-536A-2BBF-6901FB9D5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E30859-AC4A-8E93-B170-60AE6BCFC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0C684-C93A-47FB-B8AD-F37451D4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83751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BBCC3-0CED-83CB-8818-0D3755049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B64B1C-8B9D-7254-CF39-5ABDEBFA69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D0EF18-8586-28E2-1176-A684BC008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0C676-E9D9-4788-B058-DB9433BB99CF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7BB48E-9497-652E-CD03-CA4F6F5A3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EC3B62-38FA-4C7D-0991-788EEA157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0C684-C93A-47FB-B8AD-F37451D4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72437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375B1-BCF0-3D1A-73B4-94AEFF655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E521B5-FBA5-BEB9-3EB6-71F5617E2C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849D46-B04A-1FBE-C69A-B1C5DCEA52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B26CC3-9803-1F68-BB23-05B89D2FE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0C676-E9D9-4788-B058-DB9433BB99CF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BCEBFC-7112-5746-8956-7377AAE23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0B513F-B269-2B19-E455-CFEBBAC89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0C684-C93A-47FB-B8AD-F37451D4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03749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24E20-D2C9-7D8A-4601-711C0631D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D0FB94-4B63-19A6-AC29-3B91F42809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A9E775-DB3F-DC12-0C37-87697DD0CC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7473E7-9202-B835-D55C-323C9E7B76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23AE07-7975-1066-DBCE-E24490F096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144A95-E8B6-A8C9-9C9A-6D73FD910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0C676-E9D9-4788-B058-DB9433BB99CF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61FB44-051B-CBDC-8B4B-1D59D31BB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DDCC79-5820-6156-4B3D-8C3EB8DA3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0C684-C93A-47FB-B8AD-F37451D4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06342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79567-80E0-021E-DC80-CFFB12C13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8D3BDE-1FC5-7F8D-3CD6-84FA976E0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0C676-E9D9-4788-B058-DB9433BB99CF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B6D7DC-3433-7F2D-1FAC-20248BF37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6C4225-1573-BE01-A797-739E772EE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0C684-C93A-47FB-B8AD-F37451D4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77578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036DF4-FCC5-D4E6-E2F2-12A235428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0C676-E9D9-4788-B058-DB9433BB99CF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18E7A2-28AD-4168-E523-958BD32BE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B65C36-0F74-61FA-1D33-C3019AB9D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0C684-C93A-47FB-B8AD-F37451D4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43697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3B455-A019-4FED-1D8B-EE904B880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D0F116-3823-8ED0-D800-A08DE6E550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A88025-0975-C2E4-B8E6-33076CD9AF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108A2F-BF3A-8E63-4B81-B751D4369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0C676-E9D9-4788-B058-DB9433BB99CF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DACDDE-35D3-55BD-066F-8F08BED65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1BDF40-9C99-DC86-7B9F-7F6321A56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0C684-C93A-47FB-B8AD-F37451D4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56973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E720C-E22F-325D-F732-6BC5B6B03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90D7FE-2A29-3B9B-D295-1BFB6B32FC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152E1B-D0C6-A4CE-9B19-C158703EDF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A496EB-925E-ADD0-9C3B-D45B7748D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0C676-E9D9-4788-B058-DB9433BB99CF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89785E-97AE-3F50-4244-E50079BA1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54D7A2-0B1F-5CB6-41F1-CC19B400B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0C684-C93A-47FB-B8AD-F37451D4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43290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B4570-DDD0-2A27-2BB9-06E587289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DD03B6-8067-5732-4FD0-3B83E9A0C1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DF9888-235C-CC04-4EC9-C282C9466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0C676-E9D9-4788-B058-DB9433BB99CF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434486-7489-9B28-DD80-ACAA4D6CC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17C7C1-DB53-87D0-01AE-37988D362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0C684-C93A-47FB-B8AD-F37451D4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420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1E9439-013C-43A1-B094-E738F63987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507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prism/>
      </p:transition>
    </mc:Choice>
    <mc:Fallback xmlns="">
      <p:transition spd="slow" advClick="0" advTm="3000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1D2C4C4-EA5C-D330-1E4D-DBE157DEAC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907736-BF85-E7AB-F681-817EB01C3B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B68BB5-71DA-1FC4-D68A-7582B2D81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0C676-E9D9-4788-B058-DB9433BB99CF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6708FC-CD83-1C28-49E9-9EA99E980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05E94F-210F-079E-1594-11F4A24AA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0C684-C93A-47FB-B8AD-F37451D4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7340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20C02-7B35-4040-8940-5F6507F05DAC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FC823-DE97-4A7D-B43B-6FD38E113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59680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20C02-7B35-4040-8940-5F6507F05DAC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FC823-DE97-4A7D-B43B-6FD38E113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16951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20C02-7B35-4040-8940-5F6507F05DAC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FC823-DE97-4A7D-B43B-6FD38E113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77203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20C02-7B35-4040-8940-5F6507F05DAC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FC823-DE97-4A7D-B43B-6FD38E113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95453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20C02-7B35-4040-8940-5F6507F05DAC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FC823-DE97-4A7D-B43B-6FD38E113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09832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20C02-7B35-4040-8940-5F6507F05DAC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FC823-DE97-4A7D-B43B-6FD38E113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65234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20C02-7B35-4040-8940-5F6507F05DAC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FC823-DE97-4A7D-B43B-6FD38E113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84728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20C02-7B35-4040-8940-5F6507F05DAC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FC823-DE97-4A7D-B43B-6FD38E113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25389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20C02-7B35-4040-8940-5F6507F05DAC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FC823-DE97-4A7D-B43B-6FD38E113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349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3083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  <p:sldLayoutId id="2147483933" r:id="rId12"/>
    <p:sldLayoutId id="2147483934" r:id="rId13"/>
    <p:sldLayoutId id="2147483935" r:id="rId14"/>
    <p:sldLayoutId id="2147483936" r:id="rId15"/>
    <p:sldLayoutId id="2147483937" r:id="rId16"/>
    <p:sldLayoutId id="2147483938" r:id="rId17"/>
  </p:sldLayoutIdLst>
  <mc:AlternateContent xmlns:mc="http://schemas.openxmlformats.org/markup-compatibility/2006" xmlns:p14="http://schemas.microsoft.com/office/powerpoint/2010/main">
    <mc:Choice Requires="p14">
      <p:transition spd="slow" advClick="0" advTm="3000">
        <p14:prism/>
      </p:transition>
    </mc:Choice>
    <mc:Fallback xmlns="">
      <p:transition spd="slow" advClick="0" advTm="3000">
        <p:fade/>
      </p:transition>
    </mc:Fallback>
  </mc:AlternateConten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2A0153-F897-4956-A20F-33AB1EE37915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44B120-9875-4956-900F-420F7C51AD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49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1" r:id="rId1"/>
    <p:sldLayoutId id="2147484072" r:id="rId2"/>
    <p:sldLayoutId id="2147484073" r:id="rId3"/>
    <p:sldLayoutId id="2147484074" r:id="rId4"/>
    <p:sldLayoutId id="2147484075" r:id="rId5"/>
    <p:sldLayoutId id="2147484076" r:id="rId6"/>
    <p:sldLayoutId id="2147484077" r:id="rId7"/>
    <p:sldLayoutId id="2147484078" r:id="rId8"/>
    <p:sldLayoutId id="2147484079" r:id="rId9"/>
    <p:sldLayoutId id="2147484080" r:id="rId10"/>
    <p:sldLayoutId id="2147484081" r:id="rId11"/>
  </p:sldLayoutIdLst>
  <mc:AlternateContent xmlns:mc="http://schemas.openxmlformats.org/markup-compatibility/2006" xmlns:p14="http://schemas.microsoft.com/office/powerpoint/2010/main">
    <mc:Choice Requires="p14">
      <p:transition spd="slow" advClick="0" advTm="3000">
        <p14:prism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93762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192" r:id="rId1"/>
    <p:sldLayoutId id="2147484194" r:id="rId2"/>
    <p:sldLayoutId id="2147484195" r:id="rId3"/>
    <p:sldLayoutId id="2147484196" r:id="rId4"/>
    <p:sldLayoutId id="2147484197" r:id="rId5"/>
    <p:sldLayoutId id="2147484321" r:id="rId6"/>
  </p:sldLayoutIdLst>
  <mc:AlternateContent xmlns:mc="http://schemas.openxmlformats.org/markup-compatibility/2006" xmlns:p14="http://schemas.microsoft.com/office/powerpoint/2010/main">
    <mc:Choice Requires="p14">
      <p:transition spd="slow" advClick="0" advTm="3000">
        <p14:prism/>
      </p:transition>
    </mc:Choice>
    <mc:Fallback xmlns="">
      <p:transition spd="slow" advClick="0" advTm="3000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295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9" r:id="rId1"/>
    <p:sldLayoutId id="2147484200" r:id="rId2"/>
    <p:sldLayoutId id="2147484201" r:id="rId3"/>
    <p:sldLayoutId id="2147484202" r:id="rId4"/>
    <p:sldLayoutId id="2147484203" r:id="rId5"/>
    <p:sldLayoutId id="2147484204" r:id="rId6"/>
    <p:sldLayoutId id="2147484205" r:id="rId7"/>
    <p:sldLayoutId id="2147484206" r:id="rId8"/>
    <p:sldLayoutId id="2147484207" r:id="rId9"/>
    <p:sldLayoutId id="2147484208" r:id="rId10"/>
    <p:sldLayoutId id="2147484209" r:id="rId11"/>
  </p:sldLayoutIdLst>
  <mc:AlternateContent xmlns:mc="http://schemas.openxmlformats.org/markup-compatibility/2006" xmlns:p14="http://schemas.microsoft.com/office/powerpoint/2010/main">
    <mc:Choice Requires="p14">
      <p:transition spd="slow" advClick="0" advTm="3000">
        <p14:prism/>
      </p:transition>
    </mc:Choice>
    <mc:Fallback xmlns="">
      <p:transition spd="slow" advClick="0" advTm="3000">
        <p:fade/>
      </p:transition>
    </mc:Fallback>
  </mc:AlternateConten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DB750A7-FED4-4F97-A67D-4A0BE9E9B69F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5D15D65-3F19-4B25-978B-6A27E3945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96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8" r:id="rId1"/>
    <p:sldLayoutId id="2147484249" r:id="rId2"/>
    <p:sldLayoutId id="2147484250" r:id="rId3"/>
    <p:sldLayoutId id="2147484251" r:id="rId4"/>
    <p:sldLayoutId id="2147484252" r:id="rId5"/>
    <p:sldLayoutId id="2147484253" r:id="rId6"/>
    <p:sldLayoutId id="2147484254" r:id="rId7"/>
    <p:sldLayoutId id="2147484255" r:id="rId8"/>
    <p:sldLayoutId id="2147484256" r:id="rId9"/>
    <p:sldLayoutId id="2147484257" r:id="rId10"/>
    <p:sldLayoutId id="214748425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6C36755-0B4B-BD2F-66AE-39E05E491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8ED983-386D-8D09-C7A5-D831BA8A18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4B3F1C-CE87-49B2-D4F7-D13F6563BF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FC91A-3BDF-4B9D-8563-30F918BF00EA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72F211-8BDE-DE71-54F0-F2D1D44D20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A7045A-4683-D40E-32F9-9769B683A8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1DE149-D852-435C-90C6-0B0480EAF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202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0" r:id="rId1"/>
    <p:sldLayoutId id="2147484261" r:id="rId2"/>
    <p:sldLayoutId id="2147484262" r:id="rId3"/>
    <p:sldLayoutId id="2147484263" r:id="rId4"/>
    <p:sldLayoutId id="2147484264" r:id="rId5"/>
    <p:sldLayoutId id="2147484265" r:id="rId6"/>
    <p:sldLayoutId id="2147484266" r:id="rId7"/>
    <p:sldLayoutId id="2147484267" r:id="rId8"/>
    <p:sldLayoutId id="2147484268" r:id="rId9"/>
    <p:sldLayoutId id="2147484269" r:id="rId10"/>
    <p:sldLayoutId id="2147484270" r:id="rId11"/>
    <p:sldLayoutId id="214748427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1867" y="183092"/>
            <a:ext cx="9753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867" y="1066800"/>
            <a:ext cx="97536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1867" y="4237567"/>
            <a:ext cx="2528711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02756" y="4237567"/>
            <a:ext cx="3431822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6756" y="4237567"/>
            <a:ext cx="2528711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904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0" r:id="rId1"/>
    <p:sldLayoutId id="2147484311" r:id="rId2"/>
    <p:sldLayoutId id="2147484312" r:id="rId3"/>
    <p:sldLayoutId id="2147484313" r:id="rId4"/>
    <p:sldLayoutId id="2147484314" r:id="rId5"/>
    <p:sldLayoutId id="2147484315" r:id="rId6"/>
    <p:sldLayoutId id="2147484316" r:id="rId7"/>
    <p:sldLayoutId id="2147484317" r:id="rId8"/>
    <p:sldLayoutId id="2147484318" r:id="rId9"/>
    <p:sldLayoutId id="2147484319" r:id="rId10"/>
    <p:sldLayoutId id="2147484320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79FD0D-7292-E820-ADBB-70E3240C8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DCDB44-0F99-9B0D-167F-36D1C2D073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3E98D-C427-31E9-E1C3-B0B50E865B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8F0C676-E9D9-4788-B058-DB9433BB99CF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729B5D-A7ED-99D4-CEFF-5961A5EC8F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CADE3D-B4E9-2336-5788-6F4767967E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6F0C684-C93A-47FB-B8AD-F37451D4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742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3" r:id="rId1"/>
    <p:sldLayoutId id="2147484324" r:id="rId2"/>
    <p:sldLayoutId id="2147484325" r:id="rId3"/>
    <p:sldLayoutId id="2147484326" r:id="rId4"/>
    <p:sldLayoutId id="2147484327" r:id="rId5"/>
    <p:sldLayoutId id="2147484328" r:id="rId6"/>
    <p:sldLayoutId id="2147484329" r:id="rId7"/>
    <p:sldLayoutId id="2147484330" r:id="rId8"/>
    <p:sldLayoutId id="2147484331" r:id="rId9"/>
    <p:sldLayoutId id="2147484332" r:id="rId10"/>
    <p:sldLayoutId id="214748433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120C02-7B35-4040-8940-5F6507F05DAC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6FC823-DE97-4A7D-B43B-6FD38E113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617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7" r:id="rId1"/>
    <p:sldLayoutId id="2147484348" r:id="rId2"/>
    <p:sldLayoutId id="2147484349" r:id="rId3"/>
    <p:sldLayoutId id="2147484350" r:id="rId4"/>
    <p:sldLayoutId id="2147484351" r:id="rId5"/>
    <p:sldLayoutId id="2147484352" r:id="rId6"/>
    <p:sldLayoutId id="2147484353" r:id="rId7"/>
    <p:sldLayoutId id="2147484354" r:id="rId8"/>
    <p:sldLayoutId id="2147484355" r:id="rId9"/>
    <p:sldLayoutId id="2147484356" r:id="rId10"/>
    <p:sldLayoutId id="214748435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antique-bible-bible-study-book-356091/" TargetMode="Externa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4587C-1A00-7088-88A5-42EE6F818C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58A58A-DEAC-343D-3C52-BA1AFE1F2A7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0893A3-E1DA-83C2-F021-18C63F7201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6" y="4915"/>
            <a:ext cx="12162503" cy="6571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32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C40A89E-9530-133A-A62F-0B3F3762B32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rtl="0"/>
            <a:endParaRPr lang="en-US" kern="1200" dirty="0">
              <a:solidFill>
                <a:prstClr val="white"/>
              </a:solidFill>
              <a:latin typeface="Aptos" panose="02110004020202020204"/>
            </a:endParaRP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1C9FD9BE-405C-67FC-DF11-323BD4E3D8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589" y="-71561"/>
            <a:ext cx="1503197" cy="1503197"/>
          </a:xfrm>
          <a:prstGeom prst="rect">
            <a:avLst/>
          </a:prstGeom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9C1A9DE-DDCF-882E-FAF6-00DEADFEDCD7}"/>
              </a:ext>
            </a:extLst>
          </p:cNvPr>
          <p:cNvSpPr txBox="1"/>
          <p:nvPr/>
        </p:nvSpPr>
        <p:spPr>
          <a:xfrm>
            <a:off x="2984347" y="62312"/>
            <a:ext cx="622330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rtl="0"/>
            <a:r>
              <a:rPr lang="en-US" sz="4000" kern="1200" dirty="0">
                <a:solidFill>
                  <a:prstClr val="white"/>
                </a:solidFill>
                <a:latin typeface="Aptos" panose="02110004020202020204"/>
                <a:ea typeface="+mn-ea"/>
                <a:cs typeface="+mn-cs"/>
              </a:rPr>
              <a:t>Crossroads’ Neighborhood </a:t>
            </a:r>
          </a:p>
          <a:p>
            <a:pPr algn="ctr" defTabSz="457200" rtl="0"/>
            <a:r>
              <a:rPr lang="en-US" sz="4000" kern="1200" dirty="0">
                <a:solidFill>
                  <a:prstClr val="white"/>
                </a:solidFill>
                <a:latin typeface="Aptos" panose="02110004020202020204"/>
                <a:ea typeface="+mn-ea"/>
                <a:cs typeface="+mn-cs"/>
              </a:rPr>
              <a:t>Bible Study Groups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C21187-0273-4D30-51BF-2270F1BDC9DD}"/>
              </a:ext>
            </a:extLst>
          </p:cNvPr>
          <p:cNvSpPr txBox="1"/>
          <p:nvPr/>
        </p:nvSpPr>
        <p:spPr>
          <a:xfrm>
            <a:off x="2002819" y="2202835"/>
            <a:ext cx="456907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rtl="0"/>
            <a:r>
              <a:rPr lang="en-US" sz="2000" b="1" i="1" u="sng" kern="1200" dirty="0">
                <a:solidFill>
                  <a:prstClr val="white"/>
                </a:solidFill>
                <a:latin typeface="Aptos" panose="02110004020202020204"/>
                <a:ea typeface="+mn-ea"/>
                <a:cs typeface="+mn-cs"/>
              </a:rPr>
              <a:t>Experience Christian Community!</a:t>
            </a:r>
          </a:p>
          <a:p>
            <a:pPr algn="l" defTabSz="457200" rtl="0"/>
            <a:r>
              <a:rPr lang="en-US" kern="1200" dirty="0">
                <a:solidFill>
                  <a:prstClr val="white"/>
                </a:solidFill>
                <a:latin typeface="Aptos" panose="02110004020202020204"/>
                <a:ea typeface="+mn-ea"/>
                <a:cs typeface="+mn-cs"/>
              </a:rPr>
              <a:t>Biblical Fellowship</a:t>
            </a:r>
          </a:p>
          <a:p>
            <a:pPr algn="l" defTabSz="457200" rtl="0"/>
            <a:r>
              <a:rPr lang="en-US" kern="1200" dirty="0">
                <a:solidFill>
                  <a:prstClr val="white"/>
                </a:solidFill>
                <a:latin typeface="Aptos" panose="02110004020202020204"/>
                <a:ea typeface="+mn-ea"/>
                <a:cs typeface="+mn-cs"/>
              </a:rPr>
              <a:t>Encouragement</a:t>
            </a:r>
          </a:p>
          <a:p>
            <a:pPr algn="l" defTabSz="457200" rtl="0"/>
            <a:r>
              <a:rPr lang="en-US" kern="1200" dirty="0">
                <a:solidFill>
                  <a:prstClr val="white"/>
                </a:solidFill>
                <a:latin typeface="Aptos" panose="02110004020202020204"/>
                <a:ea typeface="+mn-ea"/>
                <a:cs typeface="+mn-cs"/>
              </a:rPr>
              <a:t>Bible Study</a:t>
            </a:r>
          </a:p>
          <a:p>
            <a:pPr algn="l" defTabSz="457200" rtl="0"/>
            <a:r>
              <a:rPr lang="en-US" kern="1200" dirty="0">
                <a:solidFill>
                  <a:prstClr val="white"/>
                </a:solidFill>
                <a:latin typeface="Aptos" panose="02110004020202020204"/>
                <a:ea typeface="+mn-ea"/>
                <a:cs typeface="+mn-cs"/>
              </a:rPr>
              <a:t>Prayer</a:t>
            </a:r>
          </a:p>
          <a:p>
            <a:pPr algn="l" defTabSz="457200" rtl="0"/>
            <a:r>
              <a:rPr lang="en-US" kern="1200" dirty="0">
                <a:solidFill>
                  <a:prstClr val="white"/>
                </a:solidFill>
                <a:latin typeface="Aptos" panose="02110004020202020204"/>
                <a:ea typeface="+mn-ea"/>
                <a:cs typeface="+mn-cs"/>
              </a:rPr>
              <a:t>Fun!</a:t>
            </a:r>
          </a:p>
          <a:p>
            <a:pPr algn="l" defTabSz="457200" rtl="0"/>
            <a:endParaRPr lang="en-US" kern="1200" dirty="0">
              <a:solidFill>
                <a:prstClr val="white"/>
              </a:solidFill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7486AC-4DBF-2C34-A6FF-6E8AA268315B}"/>
              </a:ext>
            </a:extLst>
          </p:cNvPr>
          <p:cNvSpPr txBox="1"/>
          <p:nvPr/>
        </p:nvSpPr>
        <p:spPr>
          <a:xfrm>
            <a:off x="1524001" y="1284179"/>
            <a:ext cx="900545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 rtl="0"/>
            <a:r>
              <a:rPr lang="en-US" sz="1400" kern="1200" dirty="0">
                <a:solidFill>
                  <a:prstClr val="white"/>
                </a:solidFill>
                <a:latin typeface="Aptos" panose="02110004020202020204"/>
                <a:ea typeface="+mn-ea"/>
                <a:cs typeface="+mn-cs"/>
              </a:rPr>
              <a:t>Acts 2:42</a:t>
            </a:r>
          </a:p>
          <a:p>
            <a:pPr algn="ctr" defTabSz="457200" rtl="0"/>
            <a:r>
              <a:rPr lang="en-US" sz="1400" i="1" kern="1200" dirty="0">
                <a:solidFill>
                  <a:prstClr val="white"/>
                </a:solidFill>
                <a:latin typeface="Aptos" panose="02110004020202020204"/>
                <a:ea typeface="+mn-ea"/>
                <a:cs typeface="+mn-cs"/>
              </a:rPr>
              <a:t>“And they devoted themselves to the apostles’ teaching </a:t>
            </a:r>
          </a:p>
          <a:p>
            <a:pPr algn="ctr" defTabSz="457200" rtl="0"/>
            <a:r>
              <a:rPr lang="en-US" sz="1400" i="1" kern="1200" dirty="0">
                <a:solidFill>
                  <a:prstClr val="white"/>
                </a:solidFill>
                <a:latin typeface="Aptos" panose="02110004020202020204"/>
                <a:ea typeface="+mn-ea"/>
                <a:cs typeface="+mn-cs"/>
              </a:rPr>
              <a:t>and the fellowship, to the breaking of bread and Prayer.”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9FB3DF4-2C8E-A50C-83BF-65BF2B21C24D}"/>
              </a:ext>
            </a:extLst>
          </p:cNvPr>
          <p:cNvSpPr txBox="1"/>
          <p:nvPr/>
        </p:nvSpPr>
        <p:spPr>
          <a:xfrm>
            <a:off x="5371399" y="4505786"/>
            <a:ext cx="456907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 rtl="0"/>
            <a:r>
              <a:rPr lang="en-US" sz="2000" b="1" i="1" u="sng" kern="1200" dirty="0">
                <a:solidFill>
                  <a:prstClr val="white"/>
                </a:solidFill>
                <a:latin typeface="Aptos" panose="02110004020202020204"/>
                <a:ea typeface="+mn-ea"/>
                <a:cs typeface="+mn-cs"/>
              </a:rPr>
              <a:t>Host a Group!</a:t>
            </a:r>
          </a:p>
          <a:p>
            <a:pPr algn="r" defTabSz="457200" rtl="0"/>
            <a:r>
              <a:rPr lang="en-US" kern="1200" dirty="0">
                <a:solidFill>
                  <a:prstClr val="white"/>
                </a:solidFill>
                <a:latin typeface="Aptos" panose="02110004020202020204"/>
                <a:ea typeface="+mn-ea"/>
                <a:cs typeface="+mn-cs"/>
              </a:rPr>
              <a:t>Leader Care</a:t>
            </a:r>
          </a:p>
          <a:p>
            <a:pPr algn="r" defTabSz="457200" rtl="0"/>
            <a:r>
              <a:rPr lang="en-US" kern="1200" dirty="0">
                <a:solidFill>
                  <a:prstClr val="white"/>
                </a:solidFill>
                <a:latin typeface="Aptos" panose="02110004020202020204"/>
                <a:ea typeface="+mn-ea"/>
                <a:cs typeface="+mn-cs"/>
              </a:rPr>
              <a:t>Facilitator Training</a:t>
            </a:r>
          </a:p>
          <a:p>
            <a:pPr algn="r" defTabSz="457200" rtl="0"/>
            <a:r>
              <a:rPr lang="en-US" kern="1200" dirty="0">
                <a:solidFill>
                  <a:prstClr val="white"/>
                </a:solidFill>
                <a:latin typeface="Aptos" panose="02110004020202020204"/>
                <a:ea typeface="+mn-ea"/>
                <a:cs typeface="+mn-cs"/>
              </a:rPr>
              <a:t>Mentorship &amp; Discipleship</a:t>
            </a:r>
          </a:p>
          <a:p>
            <a:pPr algn="r" defTabSz="457200" rtl="0"/>
            <a:endParaRPr lang="en-US" kern="1200" dirty="0">
              <a:solidFill>
                <a:prstClr val="white"/>
              </a:solidFill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919C6B-BB6C-7ADC-8B8A-E44B914CD7AE}"/>
              </a:ext>
            </a:extLst>
          </p:cNvPr>
          <p:cNvSpPr txBox="1"/>
          <p:nvPr/>
        </p:nvSpPr>
        <p:spPr>
          <a:xfrm>
            <a:off x="1533236" y="6380994"/>
            <a:ext cx="92917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rtl="0"/>
            <a:r>
              <a:rPr lang="en-US" b="1" i="1" kern="1200" dirty="0">
                <a:solidFill>
                  <a:prstClr val="white"/>
                </a:solidFill>
                <a:latin typeface="Aptos" panose="02110004020202020204"/>
                <a:ea typeface="+mn-ea"/>
                <a:cs typeface="+mn-cs"/>
              </a:rPr>
              <a:t>Sign-Up Sheet in Fellowship Hall or contact Jim Harbridge at </a:t>
            </a:r>
            <a:r>
              <a:rPr lang="en-US" b="1" i="1" kern="1200" dirty="0">
                <a:solidFill>
                  <a:srgbClr val="FFFF00"/>
                </a:solidFill>
                <a:latin typeface="Aptos" panose="02110004020202020204"/>
                <a:ea typeface="+mn-ea"/>
                <a:cs typeface="+mn-cs"/>
              </a:rPr>
              <a:t>leavenworth@ocfusa.org </a:t>
            </a:r>
            <a:endParaRPr lang="en-US" kern="1200" dirty="0">
              <a:solidFill>
                <a:srgbClr val="FFFF00"/>
              </a:solidFill>
              <a:latin typeface="Aptos" panose="02110004020202020204"/>
              <a:ea typeface="+mn-ea"/>
              <a:cs typeface="+mn-cs"/>
            </a:endParaRPr>
          </a:p>
          <a:p>
            <a:pPr algn="l" defTabSz="457200" rtl="0"/>
            <a:endParaRPr lang="en-US" kern="1200" dirty="0">
              <a:solidFill>
                <a:prstClr val="white"/>
              </a:solidFill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 descr="A group of people sitting in a room&#10;&#10;AI-generated content may be incorrect.">
            <a:extLst>
              <a:ext uri="{FF2B5EF4-FFF2-40B4-BE49-F238E27FC236}">
                <a16:creationId xmlns:a16="http://schemas.microsoft.com/office/drawing/2014/main" id="{746B5EBE-DAD8-0E9B-EFDC-E25E5CCBE7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42"/>
          <a:stretch>
            <a:fillRect/>
          </a:stretch>
        </p:blipFill>
        <p:spPr>
          <a:xfrm>
            <a:off x="6912122" y="2234074"/>
            <a:ext cx="3050369" cy="1783509"/>
          </a:xfrm>
          <a:prstGeom prst="rect">
            <a:avLst/>
          </a:prstGeom>
          <a:effectLst>
            <a:softEdge rad="177800"/>
          </a:effectLst>
        </p:spPr>
      </p:pic>
      <p:pic>
        <p:nvPicPr>
          <p:cNvPr id="10" name="Picture 9" descr="A group of people sitting in a room&#10;&#10;AI-generated content may be incorrect.">
            <a:extLst>
              <a:ext uri="{FF2B5EF4-FFF2-40B4-BE49-F238E27FC236}">
                <a16:creationId xmlns:a16="http://schemas.microsoft.com/office/drawing/2014/main" id="{DCF689E6-D883-C6DE-B1A0-03AF684922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66846" y="3926519"/>
            <a:ext cx="2993581" cy="1724730"/>
          </a:xfrm>
          <a:prstGeom prst="rect">
            <a:avLst/>
          </a:prstGeom>
          <a:effectLst>
            <a:softEdge rad="177800"/>
          </a:effectLst>
        </p:spPr>
      </p:pic>
      <p:pic>
        <p:nvPicPr>
          <p:cNvPr id="3" name="Picture 2" descr="A group of people sitting in a living room&#10;&#10;AI-generated content may be incorrect.">
            <a:extLst>
              <a:ext uri="{FF2B5EF4-FFF2-40B4-BE49-F238E27FC236}">
                <a16:creationId xmlns:a16="http://schemas.microsoft.com/office/drawing/2014/main" id="{9558B650-7240-D45C-070C-0337F86A9E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508" y="2515788"/>
            <a:ext cx="4013200" cy="3009900"/>
          </a:xfrm>
          <a:prstGeom prst="rect">
            <a:avLst/>
          </a:prstGeom>
          <a:effectLst>
            <a:softEdge rad="304800"/>
          </a:effectLst>
        </p:spPr>
      </p:pic>
    </p:spTree>
    <p:extLst>
      <p:ext uri="{BB962C8B-B14F-4D97-AF65-F5344CB8AC3E}">
        <p14:creationId xmlns:p14="http://schemas.microsoft.com/office/powerpoint/2010/main" val="26003167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ap of a city&#10;&#10;AI-generated content may be incorrect.">
            <a:extLst>
              <a:ext uri="{FF2B5EF4-FFF2-40B4-BE49-F238E27FC236}">
                <a16:creationId xmlns:a16="http://schemas.microsoft.com/office/drawing/2014/main" id="{61449AD2-D684-4DC3-F726-3D276BA2BC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028"/>
            <a:ext cx="12192000" cy="6492774"/>
          </a:xfrm>
          <a:prstGeom prst="rect">
            <a:avLst/>
          </a:prstGeom>
          <a:solidFill>
            <a:srgbClr val="FFC000"/>
          </a:solidFill>
          <a:effectLst/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4BD87F9-359C-0103-C992-08CEDCA2415B}"/>
              </a:ext>
            </a:extLst>
          </p:cNvPr>
          <p:cNvSpPr/>
          <p:nvPr/>
        </p:nvSpPr>
        <p:spPr>
          <a:xfrm>
            <a:off x="1524000" y="1"/>
            <a:ext cx="9144000" cy="475861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FDD1F7C-CA6F-4599-230B-4B6AC6B10DEA}"/>
              </a:ext>
            </a:extLst>
          </p:cNvPr>
          <p:cNvSpPr/>
          <p:nvPr/>
        </p:nvSpPr>
        <p:spPr>
          <a:xfrm>
            <a:off x="1540644" y="6172201"/>
            <a:ext cx="9144000" cy="761337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A433C50-3FBB-FFE6-33E1-11088C44D884}"/>
              </a:ext>
            </a:extLst>
          </p:cNvPr>
          <p:cNvSpPr/>
          <p:nvPr/>
        </p:nvSpPr>
        <p:spPr>
          <a:xfrm>
            <a:off x="8305588" y="798758"/>
            <a:ext cx="1004666" cy="323463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glow rad="228600">
              <a:srgbClr val="00B050">
                <a:alpha val="61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i="1">
                <a:solidFill>
                  <a:schemeClr val="tx1"/>
                </a:solidFill>
              </a:rPr>
              <a:t>Main Post</a:t>
            </a:r>
            <a:endParaRPr lang="en-US" sz="1200" b="1" i="1" dirty="0">
              <a:solidFill>
                <a:schemeClr val="tx1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EA84868-60D3-F56A-F799-278A68030202}"/>
              </a:ext>
            </a:extLst>
          </p:cNvPr>
          <p:cNvSpPr/>
          <p:nvPr/>
        </p:nvSpPr>
        <p:spPr>
          <a:xfrm>
            <a:off x="8208607" y="4220830"/>
            <a:ext cx="1004666" cy="323462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228600">
              <a:srgbClr val="FFFF00">
                <a:alpha val="61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i="1" dirty="0">
                <a:solidFill>
                  <a:schemeClr val="tx1"/>
                </a:solidFill>
              </a:rPr>
              <a:t>Normandy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A757F1E-13E2-316C-3D6B-4F38C280725A}"/>
              </a:ext>
            </a:extLst>
          </p:cNvPr>
          <p:cNvSpPr/>
          <p:nvPr/>
        </p:nvSpPr>
        <p:spPr>
          <a:xfrm>
            <a:off x="8083916" y="5065957"/>
            <a:ext cx="1004666" cy="323462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228600">
              <a:srgbClr val="FFFF00">
                <a:alpha val="61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i="1" dirty="0">
                <a:solidFill>
                  <a:schemeClr val="tx1"/>
                </a:solidFill>
              </a:rPr>
              <a:t>Osage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A79A51D-991F-24D5-81C1-66054071F737}"/>
              </a:ext>
            </a:extLst>
          </p:cNvPr>
          <p:cNvSpPr/>
          <p:nvPr/>
        </p:nvSpPr>
        <p:spPr>
          <a:xfrm>
            <a:off x="5725389" y="4382561"/>
            <a:ext cx="1004666" cy="323462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glow rad="228600">
              <a:srgbClr val="00B050">
                <a:alpha val="61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i="1" dirty="0">
                <a:solidFill>
                  <a:schemeClr val="tx1"/>
                </a:solidFill>
              </a:rPr>
              <a:t>Iowa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1022FF7-4E32-CF39-001F-A1FCDC1ECC90}"/>
              </a:ext>
            </a:extLst>
          </p:cNvPr>
          <p:cNvSpPr/>
          <p:nvPr/>
        </p:nvSpPr>
        <p:spPr>
          <a:xfrm>
            <a:off x="4149226" y="3429000"/>
            <a:ext cx="1004666" cy="323462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glow rad="228600">
              <a:srgbClr val="00B050">
                <a:alpha val="61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i="1" dirty="0">
                <a:solidFill>
                  <a:schemeClr val="tx1"/>
                </a:solidFill>
              </a:rPr>
              <a:t>Kansa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31DE61D-9B43-766B-CEC4-AF77823F358E}"/>
              </a:ext>
            </a:extLst>
          </p:cNvPr>
          <p:cNvSpPr/>
          <p:nvPr/>
        </p:nvSpPr>
        <p:spPr>
          <a:xfrm>
            <a:off x="4803851" y="2609178"/>
            <a:ext cx="1004666" cy="323462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228600">
              <a:srgbClr val="FFFF00">
                <a:alpha val="61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i="1" dirty="0">
                <a:solidFill>
                  <a:schemeClr val="tx1"/>
                </a:solidFill>
              </a:rPr>
              <a:t>Oregon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AAF95EF-20B3-CDE0-CE4C-A4212EDB03CA}"/>
              </a:ext>
            </a:extLst>
          </p:cNvPr>
          <p:cNvSpPr/>
          <p:nvPr/>
        </p:nvSpPr>
        <p:spPr>
          <a:xfrm>
            <a:off x="5725389" y="1034755"/>
            <a:ext cx="1004666" cy="323462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228600">
              <a:srgbClr val="FFFF00">
                <a:alpha val="61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i="1" dirty="0">
                <a:solidFill>
                  <a:schemeClr val="tx1"/>
                </a:solidFill>
              </a:rPr>
              <a:t>Nez Perce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B29C23B-0D9A-0DAF-353E-DA8AB40035AB}"/>
              </a:ext>
            </a:extLst>
          </p:cNvPr>
          <p:cNvSpPr/>
          <p:nvPr/>
        </p:nvSpPr>
        <p:spPr>
          <a:xfrm>
            <a:off x="3345661" y="2253295"/>
            <a:ext cx="1004666" cy="323462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228600">
              <a:srgbClr val="FFFF00">
                <a:alpha val="61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i="1" dirty="0">
                <a:solidFill>
                  <a:schemeClr val="tx1"/>
                </a:solidFill>
              </a:rPr>
              <a:t>Cheyenne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079E83A-ACEE-780C-6782-633895548959}"/>
              </a:ext>
            </a:extLst>
          </p:cNvPr>
          <p:cNvSpPr/>
          <p:nvPr/>
        </p:nvSpPr>
        <p:spPr>
          <a:xfrm>
            <a:off x="4149226" y="4333927"/>
            <a:ext cx="1004666" cy="323462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glow rad="228600">
              <a:srgbClr val="00B050">
                <a:alpha val="61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i="1" dirty="0">
                <a:solidFill>
                  <a:schemeClr val="tx1"/>
                </a:solidFill>
              </a:rPr>
              <a:t>Santa Fe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737342E-2323-E8AF-67C7-E03AF77DE41E}"/>
              </a:ext>
            </a:extLst>
          </p:cNvPr>
          <p:cNvSpPr/>
          <p:nvPr/>
        </p:nvSpPr>
        <p:spPr>
          <a:xfrm>
            <a:off x="4808469" y="5001868"/>
            <a:ext cx="1004666" cy="323462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228600">
              <a:srgbClr val="FFFF00">
                <a:alpha val="61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i="1" dirty="0">
                <a:solidFill>
                  <a:schemeClr val="tx1"/>
                </a:solidFill>
              </a:rPr>
              <a:t>Ottawa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99F9556-4A88-E517-241A-1F420620F6CA}"/>
              </a:ext>
            </a:extLst>
          </p:cNvPr>
          <p:cNvSpPr/>
          <p:nvPr/>
        </p:nvSpPr>
        <p:spPr>
          <a:xfrm>
            <a:off x="1770861" y="3590731"/>
            <a:ext cx="1184775" cy="323462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228600">
              <a:srgbClr val="FFFF00">
                <a:alpha val="61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i="1" dirty="0">
                <a:solidFill>
                  <a:schemeClr val="tx1"/>
                </a:solidFill>
              </a:rPr>
              <a:t>Pottawatomie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608C752-FF0C-2E98-E3DC-997EFA971D56}"/>
              </a:ext>
            </a:extLst>
          </p:cNvPr>
          <p:cNvSpPr/>
          <p:nvPr/>
        </p:nvSpPr>
        <p:spPr>
          <a:xfrm>
            <a:off x="2978728" y="3924889"/>
            <a:ext cx="1004666" cy="323462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228600">
              <a:srgbClr val="FFFF00">
                <a:alpha val="61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i="1" dirty="0">
                <a:solidFill>
                  <a:schemeClr val="tx1"/>
                </a:solidFill>
              </a:rPr>
              <a:t>Kickapoo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A7167742-ACF6-0A1C-782E-A6A8734FAED3}"/>
              </a:ext>
            </a:extLst>
          </p:cNvPr>
          <p:cNvSpPr/>
          <p:nvPr/>
        </p:nvSpPr>
        <p:spPr>
          <a:xfrm>
            <a:off x="2843328" y="4544292"/>
            <a:ext cx="1004666" cy="323462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glow rad="228600">
              <a:srgbClr val="00B050">
                <a:alpha val="61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i="1" dirty="0">
                <a:solidFill>
                  <a:schemeClr val="tx1"/>
                </a:solidFill>
              </a:rPr>
              <a:t>Shawnee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51641C80-E76C-61FF-DDD0-AA850082A423}"/>
              </a:ext>
            </a:extLst>
          </p:cNvPr>
          <p:cNvSpPr/>
          <p:nvPr/>
        </p:nvSpPr>
        <p:spPr>
          <a:xfrm>
            <a:off x="2542098" y="5477212"/>
            <a:ext cx="1004666" cy="323462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228600">
              <a:srgbClr val="FFFF00">
                <a:alpha val="61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i="1" dirty="0">
                <a:solidFill>
                  <a:schemeClr val="tx1"/>
                </a:solidFill>
              </a:rPr>
              <a:t>Pawnee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6F5651B-F182-7BA0-CBDB-C6FBD54BA248}"/>
              </a:ext>
            </a:extLst>
          </p:cNvPr>
          <p:cNvSpPr/>
          <p:nvPr/>
        </p:nvSpPr>
        <p:spPr>
          <a:xfrm>
            <a:off x="9088582" y="2978445"/>
            <a:ext cx="1004666" cy="323462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228600">
              <a:srgbClr val="FFFF00">
                <a:alpha val="61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i="1" dirty="0">
                <a:solidFill>
                  <a:schemeClr val="tx1"/>
                </a:solidFill>
              </a:rPr>
              <a:t>Wint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0D8E36D-40A1-F5BF-6732-BB1256AC0E77}"/>
              </a:ext>
            </a:extLst>
          </p:cNvPr>
          <p:cNvSpPr txBox="1"/>
          <p:nvPr/>
        </p:nvSpPr>
        <p:spPr>
          <a:xfrm>
            <a:off x="2084163" y="6206425"/>
            <a:ext cx="92917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chemeClr val="bg1"/>
                </a:solidFill>
              </a:rPr>
              <a:t>Sign-Up Sheet in Fellowship Hall or contact Jim Harbridge at </a:t>
            </a:r>
            <a:r>
              <a:rPr lang="en-US" b="1" i="1" dirty="0">
                <a:solidFill>
                  <a:srgbClr val="FFFF00"/>
                </a:solidFill>
              </a:rPr>
              <a:t>leavenworth@ocfusa.org </a:t>
            </a:r>
            <a:endParaRPr lang="en-US" dirty="0">
              <a:solidFill>
                <a:srgbClr val="FFFF00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F0433FF-2599-8C12-12C6-EBBE4DB93B2C}"/>
              </a:ext>
            </a:extLst>
          </p:cNvPr>
          <p:cNvSpPr txBox="1"/>
          <p:nvPr/>
        </p:nvSpPr>
        <p:spPr>
          <a:xfrm>
            <a:off x="0" y="20358"/>
            <a:ext cx="12192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chemeClr val="bg1"/>
                </a:solidFill>
              </a:rPr>
              <a:t>15 Neighborhoods on Post! </a:t>
            </a:r>
            <a:endParaRPr lang="en-US" sz="2400" b="1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1530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CD3F93-954C-5A25-B9EC-1922F75CF3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B6B138-D072-15F1-5CC3-4BFE8E3E2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990600"/>
            <a:ext cx="12115800" cy="5638800"/>
          </a:xfrm>
        </p:spPr>
        <p:txBody>
          <a:bodyPr>
            <a:normAutofit fontScale="90000"/>
          </a:bodyPr>
          <a:lstStyle/>
          <a:p>
            <a:b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Adult Class </a:t>
            </a:r>
            <a:r>
              <a:rPr lang="en-US" sz="3600" dirty="0">
                <a:latin typeface="Arial    "/>
                <a:cs typeface="Arial" panose="020B0604020202020204" pitchFamily="34" charset="0"/>
              </a:rPr>
              <a:t>1 - </a:t>
            </a:r>
            <a:r>
              <a:rPr lang="en-US" altLang="en-US" sz="3600" dirty="0">
                <a:solidFill>
                  <a:prstClr val="black"/>
                </a:solidFill>
                <a:latin typeface="Arial    "/>
              </a:rPr>
              <a:t>“</a:t>
            </a:r>
            <a:r>
              <a:rPr lang="en-US" sz="3600" i="1" dirty="0">
                <a:solidFill>
                  <a:sysClr val="windowText" lastClr="000000"/>
                </a:solidFill>
                <a:latin typeface="Arial    "/>
              </a:rPr>
              <a:t>The Knowledge of the Holy,”</a:t>
            </a:r>
            <a:r>
              <a:rPr lang="en-US" sz="3600" dirty="0">
                <a:solidFill>
                  <a:sysClr val="windowText" lastClr="000000"/>
                </a:solidFill>
                <a:latin typeface="Arial    "/>
              </a:rPr>
              <a:t>  </a:t>
            </a:r>
            <a:r>
              <a:rPr lang="en-US" sz="3600" dirty="0">
                <a:solidFill>
                  <a:sysClr val="windowText" lastClr="000000"/>
                </a:solidFill>
                <a:latin typeface="+mj-lt"/>
              </a:rPr>
              <a:t>Room 158</a:t>
            </a:r>
            <a:br>
              <a:rPr lang="en-US" sz="3600" dirty="0">
                <a:solidFill>
                  <a:sysClr val="windowText" lastClr="000000"/>
                </a:solidFill>
                <a:latin typeface="+mj-lt"/>
              </a:rPr>
            </a:br>
            <a:r>
              <a:rPr lang="en-US" sz="3600" dirty="0">
                <a:solidFill>
                  <a:sysClr val="windowText" lastClr="000000"/>
                </a:solidFill>
                <a:latin typeface="+mj-lt"/>
              </a:rPr>
              <a:t>Adult Class 2 - </a:t>
            </a:r>
            <a:r>
              <a:rPr lang="en-US" sz="4000" dirty="0"/>
              <a:t>RVL Discipleship, Season 3, w/ Ray Vander Laan</a:t>
            </a:r>
            <a:br>
              <a:rPr lang="en-US" sz="3600" dirty="0">
                <a:solidFill>
                  <a:sysClr val="windowText" lastClr="000000"/>
                </a:solidFill>
                <a:latin typeface="+mj-lt"/>
              </a:rPr>
            </a:br>
            <a:r>
              <a:rPr lang="en-US" sz="3600" dirty="0">
                <a:solidFill>
                  <a:sysClr val="windowText" lastClr="000000"/>
                </a:solidFill>
                <a:latin typeface="+mj-lt"/>
              </a:rPr>
              <a:t>Adult Class 3 - The </a:t>
            </a:r>
            <a:r>
              <a:rPr lang="en-US" sz="4000" dirty="0"/>
              <a:t>Book of </a:t>
            </a:r>
            <a:r>
              <a:rPr lang="en-US" sz="4000" i="1" dirty="0"/>
              <a:t>1 John</a:t>
            </a:r>
            <a:r>
              <a:rPr lang="en-US" sz="4000" dirty="0"/>
              <a:t>, Room 150A </a:t>
            </a:r>
            <a:br>
              <a:rPr lang="en-US" sz="3600" dirty="0">
                <a:solidFill>
                  <a:sysClr val="windowText" lastClr="000000"/>
                </a:solidFill>
                <a:latin typeface="+mj-lt"/>
              </a:rPr>
            </a:br>
            <a:r>
              <a:rPr lang="en-US" sz="3600" dirty="0">
                <a:solidFill>
                  <a:sysClr val="windowText" lastClr="000000"/>
                </a:solidFill>
                <a:latin typeface="+mj-lt"/>
              </a:rPr>
              <a:t>Adult Class 4 - “The </a:t>
            </a:r>
            <a:r>
              <a:rPr lang="en-US" sz="4000" i="1" dirty="0"/>
              <a:t>Power of a Praying Parent,”</a:t>
            </a:r>
            <a:r>
              <a:rPr lang="en-US" sz="4000" dirty="0"/>
              <a:t>  Room 122</a:t>
            </a:r>
            <a:b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200" dirty="0"/>
              <a:t>4 &amp; 5 year olds 			Pioneer Chapel, Room 132</a:t>
            </a:r>
            <a:br>
              <a:rPr lang="en-US" sz="4200" dirty="0"/>
            </a:br>
            <a:r>
              <a:rPr lang="en-US" sz="4200" dirty="0"/>
              <a:t>1</a:t>
            </a:r>
            <a:r>
              <a:rPr lang="en-US" sz="4200" baseline="30000" dirty="0"/>
              <a:t>st</a:t>
            </a:r>
            <a:r>
              <a:rPr lang="en-US" sz="4200" dirty="0"/>
              <a:t> &amp; 2</a:t>
            </a:r>
            <a:r>
              <a:rPr lang="en-US" sz="4200" baseline="30000" dirty="0"/>
              <a:t>nd</a:t>
            </a:r>
            <a:r>
              <a:rPr lang="en-US" sz="4200" dirty="0"/>
              <a:t> grade			Pioneer Chapel, Room 133</a:t>
            </a:r>
            <a:br>
              <a:rPr lang="en-US" sz="4200" dirty="0"/>
            </a:br>
            <a:r>
              <a:rPr lang="en-US" sz="4200" dirty="0"/>
              <a:t>3</a:t>
            </a:r>
            <a:r>
              <a:rPr lang="en-US" sz="4200" baseline="30000" dirty="0"/>
              <a:t>rd</a:t>
            </a:r>
            <a:r>
              <a:rPr lang="en-US" sz="4200" dirty="0"/>
              <a:t> &amp; 4</a:t>
            </a:r>
            <a:r>
              <a:rPr lang="en-US" sz="4200" baseline="30000" dirty="0"/>
              <a:t>th</a:t>
            </a:r>
            <a:r>
              <a:rPr lang="en-US" sz="4200" dirty="0"/>
              <a:t> grade        		Pioneer Chapel, Room 121</a:t>
            </a:r>
            <a:br>
              <a:rPr lang="en-US" sz="4200" dirty="0"/>
            </a:br>
            <a:r>
              <a:rPr lang="en-US" sz="4200" dirty="0"/>
              <a:t>5</a:t>
            </a:r>
            <a:r>
              <a:rPr lang="en-US" sz="4200" baseline="30000" dirty="0"/>
              <a:t>th</a:t>
            </a:r>
            <a:r>
              <a:rPr lang="en-US" sz="4200" dirty="0"/>
              <a:t> &amp; 6</a:t>
            </a:r>
            <a:r>
              <a:rPr lang="en-US" sz="4200" baseline="30000" dirty="0"/>
              <a:t>th</a:t>
            </a:r>
            <a:r>
              <a:rPr lang="en-US" sz="4200" dirty="0"/>
              <a:t> grade        		Pioneer Chapel, Room 119</a:t>
            </a:r>
            <a:br>
              <a:rPr lang="en-US" sz="4200" dirty="0"/>
            </a:br>
            <a:r>
              <a:rPr lang="en-US" sz="4200" dirty="0"/>
              <a:t>7</a:t>
            </a:r>
            <a:r>
              <a:rPr lang="en-US" sz="4200" baseline="30000" dirty="0"/>
              <a:t>th</a:t>
            </a:r>
            <a:r>
              <a:rPr lang="en-US" sz="4200" dirty="0"/>
              <a:t> &amp; 8</a:t>
            </a:r>
            <a:r>
              <a:rPr lang="en-US" sz="4200" baseline="30000" dirty="0"/>
              <a:t>th</a:t>
            </a:r>
            <a:r>
              <a:rPr lang="en-US" sz="4200" dirty="0"/>
              <a:t> grade        		Pioneer Chapel, Room 118</a:t>
            </a:r>
            <a:br>
              <a:rPr lang="en-US" sz="4200" dirty="0"/>
            </a:br>
            <a:r>
              <a:rPr lang="en-US" sz="4200" dirty="0"/>
              <a:t>9</a:t>
            </a:r>
            <a:r>
              <a:rPr lang="en-US" sz="4200" baseline="30000" dirty="0"/>
              <a:t>th</a:t>
            </a:r>
            <a:r>
              <a:rPr lang="en-US" sz="4200" dirty="0"/>
              <a:t> -12</a:t>
            </a:r>
            <a:r>
              <a:rPr lang="en-US" sz="4200" baseline="30000" dirty="0"/>
              <a:t>th</a:t>
            </a:r>
            <a:r>
              <a:rPr lang="en-US" sz="4200" dirty="0"/>
              <a:t>  grade      			Pioneer Chapel, Room 120</a:t>
            </a:r>
            <a:br>
              <a:rPr lang="en-US" sz="4000" dirty="0"/>
            </a:br>
            <a:b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828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2E7B71-25F9-63CC-7E44-4F326D5992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 descr="Qr code&#10;&#10;AI-generated content may be incorrect.">
            <a:extLst>
              <a:ext uri="{FF2B5EF4-FFF2-40B4-BE49-F238E27FC236}">
                <a16:creationId xmlns:a16="http://schemas.microsoft.com/office/drawing/2014/main" id="{9F587239-9DD8-C1A1-9892-809F0920B3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4" t="34940" r="24325" b="12357"/>
          <a:stretch>
            <a:fillRect/>
          </a:stretch>
        </p:blipFill>
        <p:spPr bwMode="auto">
          <a:xfrm>
            <a:off x="7580923" y="1219200"/>
            <a:ext cx="4306277" cy="4419600"/>
          </a:xfrm>
          <a:prstGeom prst="rect">
            <a:avLst/>
          </a:prstGeom>
          <a:noFill/>
        </p:spPr>
      </p:pic>
      <p:pic>
        <p:nvPicPr>
          <p:cNvPr id="5" name="Picture 4" descr="A hand holding a cup of coffee&#10;&#10;AI-generated content may be incorrect.">
            <a:extLst>
              <a:ext uri="{FF2B5EF4-FFF2-40B4-BE49-F238E27FC236}">
                <a16:creationId xmlns:a16="http://schemas.microsoft.com/office/drawing/2014/main" id="{3591BFC3-86DD-0D2F-A1B6-E1766C1CAC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04800"/>
            <a:ext cx="6772617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38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group of girls sitting on a bench">
            <a:extLst>
              <a:ext uri="{FF2B5EF4-FFF2-40B4-BE49-F238E27FC236}">
                <a16:creationId xmlns:a16="http://schemas.microsoft.com/office/drawing/2014/main" id="{81C50CA1-342C-3264-246F-E0718870A2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318" y="3542669"/>
            <a:ext cx="3461104" cy="24795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040D9AD-F97D-8DCF-97C2-FEE69475C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62" y="90981"/>
            <a:ext cx="11452940" cy="1360714"/>
          </a:xfrm>
        </p:spPr>
        <p:txBody>
          <a:bodyPr>
            <a:normAutofit/>
          </a:bodyPr>
          <a:lstStyle/>
          <a:p>
            <a:r>
              <a:rPr lang="en-US" sz="8000" dirty="0">
                <a:solidFill>
                  <a:srgbClr val="D14124"/>
                </a:solidFill>
              </a:rPr>
              <a:t>CAMPUS LIFE MILITARY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779082-C461-8FA7-6BB1-C98958F6AC4F}"/>
              </a:ext>
            </a:extLst>
          </p:cNvPr>
          <p:cNvSpPr txBox="1"/>
          <p:nvPr/>
        </p:nvSpPr>
        <p:spPr>
          <a:xfrm>
            <a:off x="839754" y="1492478"/>
            <a:ext cx="378827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51460"/>
            <a:r>
              <a:rPr lang="en-US" sz="5400" dirty="0">
                <a:solidFill>
                  <a:srgbClr val="D14124"/>
                </a:solidFill>
                <a:latin typeface="Gill Sans Nova Cond" panose="020B0606020104020203" pitchFamily="34" charset="0"/>
              </a:rPr>
              <a:t>CLUB</a:t>
            </a:r>
            <a:endParaRPr lang="en-US" sz="6000" dirty="0">
              <a:solidFill>
                <a:srgbClr val="D14124"/>
              </a:solidFill>
              <a:latin typeface="Gill Sans Nova Cond" panose="020B0606020104020203" pitchFamily="34" charset="0"/>
            </a:endParaRPr>
          </a:p>
          <a:p>
            <a:pPr defTabSz="251460"/>
            <a:r>
              <a:rPr lang="en-US" sz="3600" dirty="0">
                <a:solidFill>
                  <a:srgbClr val="D14124"/>
                </a:solidFill>
                <a:latin typeface="Gill Sans Nova Cond" panose="020B0606020104020203" pitchFamily="34" charset="0"/>
              </a:rPr>
              <a:t>TUESDAYS FROM 1800 –1930</a:t>
            </a:r>
          </a:p>
          <a:p>
            <a:pPr defTabSz="251460"/>
            <a:r>
              <a:rPr lang="en-US" sz="3600" dirty="0">
                <a:solidFill>
                  <a:srgbClr val="D14124"/>
                </a:solidFill>
                <a:latin typeface="Gill Sans Nova Cond" panose="020B0606020104020203" pitchFamily="34" charset="0"/>
              </a:rPr>
              <a:t>HARROLD YOUTH CENTER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1E28AE-0969-5E4A-6802-5750B7EF3593}"/>
              </a:ext>
            </a:extLst>
          </p:cNvPr>
          <p:cNvSpPr txBox="1"/>
          <p:nvPr/>
        </p:nvSpPr>
        <p:spPr>
          <a:xfrm>
            <a:off x="119743" y="1109279"/>
            <a:ext cx="12257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tx2">
                    <a:lumMod val="25000"/>
                  </a:schemeClr>
                </a:solidFill>
                <a:latin typeface="Gill Sans Nova Cond" panose="020B0606020104020203" pitchFamily="34" charset="0"/>
              </a:rPr>
              <a:t>SHARING AND CONNECTING WITH GOD’S STORY	 •     BUILDING AUTHENTIC, CHRIST-SHARING RELATIONSHIPS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AB7269-BCC1-614C-A251-6AD9EEBC5DC6}"/>
              </a:ext>
            </a:extLst>
          </p:cNvPr>
          <p:cNvSpPr txBox="1"/>
          <p:nvPr/>
        </p:nvSpPr>
        <p:spPr>
          <a:xfrm>
            <a:off x="575565" y="6213973"/>
            <a:ext cx="6161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51460">
              <a:spcAft>
                <a:spcPts val="600"/>
              </a:spcAft>
            </a:pPr>
            <a:r>
              <a:rPr lang="en-US" sz="2400" kern="1200" dirty="0">
                <a:solidFill>
                  <a:schemeClr val="tx2">
                    <a:lumMod val="25000"/>
                  </a:schemeClr>
                </a:solidFill>
                <a:latin typeface="Gill Sans Nova Cond" panose="020B0606020104020203" pitchFamily="34" charset="0"/>
              </a:rPr>
              <a:t>FT. LEAVENWORTH CAMPUS LIFE MILITARY</a:t>
            </a:r>
          </a:p>
        </p:txBody>
      </p:sp>
      <p:pic>
        <p:nvPicPr>
          <p:cNvPr id="7" name="Picture 6" descr="A logo of a camera&#10;&#10;Description automatically generated">
            <a:extLst>
              <a:ext uri="{FF2B5EF4-FFF2-40B4-BE49-F238E27FC236}">
                <a16:creationId xmlns:a16="http://schemas.microsoft.com/office/drawing/2014/main" id="{8361F7B6-752B-AFBA-31B0-E5ACD96501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689" y="6225115"/>
            <a:ext cx="388607" cy="3886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4D58423-E37D-A7F3-83A2-4EC5D0920508}"/>
              </a:ext>
            </a:extLst>
          </p:cNvPr>
          <p:cNvSpPr txBox="1"/>
          <p:nvPr/>
        </p:nvSpPr>
        <p:spPr>
          <a:xfrm>
            <a:off x="4699296" y="6183217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2">
                    <a:lumMod val="25000"/>
                  </a:schemeClr>
                </a:solidFill>
                <a:latin typeface="Gill Sans Nova Cond" panose="020B0606020104020203" pitchFamily="34" charset="0"/>
              </a:rPr>
              <a:t>@CAMPUSLIFEFORTLEAVENWORTH</a:t>
            </a:r>
          </a:p>
        </p:txBody>
      </p:sp>
      <p:pic>
        <p:nvPicPr>
          <p:cNvPr id="9" name="Picture 8" descr="A blue circle with a white letter f in it&#10;&#10;Description automatically generated">
            <a:extLst>
              <a:ext uri="{FF2B5EF4-FFF2-40B4-BE49-F238E27FC236}">
                <a16:creationId xmlns:a16="http://schemas.microsoft.com/office/drawing/2014/main" id="{0CAF8827-EEBB-39BC-1232-0BE013FAE6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10" y="6226222"/>
            <a:ext cx="388607" cy="38860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30CB481-B08C-00A5-01BB-89C9689A1C63}"/>
              </a:ext>
            </a:extLst>
          </p:cNvPr>
          <p:cNvSpPr txBox="1"/>
          <p:nvPr/>
        </p:nvSpPr>
        <p:spPr>
          <a:xfrm>
            <a:off x="811664" y="3598486"/>
            <a:ext cx="4245428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51460"/>
            <a:r>
              <a:rPr lang="en-US" sz="5400" dirty="0">
                <a:solidFill>
                  <a:srgbClr val="D14124"/>
                </a:solidFill>
                <a:latin typeface="Gill Sans Nova Cond" panose="020B0606020104020203" pitchFamily="34" charset="0"/>
              </a:rPr>
              <a:t>SMALL GROUPS</a:t>
            </a:r>
          </a:p>
          <a:p>
            <a:pPr defTabSz="251460"/>
            <a:r>
              <a:rPr lang="en-US" sz="3600" dirty="0">
                <a:solidFill>
                  <a:srgbClr val="D14124"/>
                </a:solidFill>
                <a:latin typeface="Gill Sans Nova Cond" panose="020B0606020104020203" pitchFamily="34" charset="0"/>
              </a:rPr>
              <a:t>THURSDAYS, TIMES MAY VARY</a:t>
            </a:r>
          </a:p>
          <a:p>
            <a:pPr defTabSz="251460"/>
            <a:r>
              <a:rPr lang="en-US" sz="3600" dirty="0">
                <a:solidFill>
                  <a:srgbClr val="D14124"/>
                </a:solidFill>
                <a:latin typeface="Gill Sans Nova Cond" panose="020B0606020104020203" pitchFamily="34" charset="0"/>
              </a:rPr>
              <a:t>PIONEER CHAPEL</a:t>
            </a:r>
          </a:p>
          <a:p>
            <a:pPr defTabSz="251460"/>
            <a:r>
              <a:rPr lang="en-US" sz="2800" dirty="0">
                <a:solidFill>
                  <a:srgbClr val="D14124"/>
                </a:solidFill>
                <a:latin typeface="Gill Sans Nova Cond" panose="020B0606020104020203" pitchFamily="34" charset="0"/>
              </a:rPr>
              <a:t>*BEGINNING SEPTEMBER 18*</a:t>
            </a:r>
            <a:endParaRPr lang="en-US" sz="2800" dirty="0">
              <a:solidFill>
                <a:srgbClr val="D14124"/>
              </a:solidFill>
            </a:endParaRPr>
          </a:p>
          <a:p>
            <a:endParaRPr lang="en-US" dirty="0">
              <a:solidFill>
                <a:srgbClr val="D14124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2692F0E-C06D-93EC-40ED-9695A443066E}"/>
              </a:ext>
            </a:extLst>
          </p:cNvPr>
          <p:cNvCxnSpPr>
            <a:cxnSpLocks/>
          </p:cNvCxnSpPr>
          <p:nvPr/>
        </p:nvCxnSpPr>
        <p:spPr>
          <a:xfrm>
            <a:off x="119743" y="3543464"/>
            <a:ext cx="1827439" cy="0"/>
          </a:xfrm>
          <a:prstGeom prst="line">
            <a:avLst/>
          </a:prstGeom>
          <a:ln>
            <a:solidFill>
              <a:srgbClr val="D14124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2" name="Picture 21" descr="A person standing in front of a group of people&#10;&#10;AI-generated content may be incorrect.">
            <a:extLst>
              <a:ext uri="{FF2B5EF4-FFF2-40B4-BE49-F238E27FC236}">
                <a16:creationId xmlns:a16="http://schemas.microsoft.com/office/drawing/2014/main" id="{AD05FB7B-3C6E-F2B2-06D5-0DA162060B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5321" y="1593854"/>
            <a:ext cx="3399247" cy="2549435"/>
          </a:xfrm>
          <a:prstGeom prst="rect">
            <a:avLst/>
          </a:prstGeom>
        </p:spPr>
      </p:pic>
      <p:pic>
        <p:nvPicPr>
          <p:cNvPr id="24" name="Picture 23" descr="A group of kids smiling&#10;&#10;AI-generated content may be incorrect.">
            <a:extLst>
              <a:ext uri="{FF2B5EF4-FFF2-40B4-BE49-F238E27FC236}">
                <a16:creationId xmlns:a16="http://schemas.microsoft.com/office/drawing/2014/main" id="{4DEC8D36-E76A-6356-1E88-3AD2018511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89433" y="1994044"/>
            <a:ext cx="2906225" cy="2179669"/>
          </a:xfrm>
          <a:prstGeom prst="rect">
            <a:avLst/>
          </a:prstGeom>
        </p:spPr>
      </p:pic>
      <p:pic>
        <p:nvPicPr>
          <p:cNvPr id="20" name="Picture 19" descr="A group of people covered in paint&#10;&#10;AI-generated content may be incorrect.">
            <a:extLst>
              <a:ext uri="{FF2B5EF4-FFF2-40B4-BE49-F238E27FC236}">
                <a16:creationId xmlns:a16="http://schemas.microsoft.com/office/drawing/2014/main" id="{962B0408-63B8-320F-9CC0-7E18E3E70A2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24553"/>
          <a:stretch>
            <a:fillRect/>
          </a:stretch>
        </p:blipFill>
        <p:spPr>
          <a:xfrm>
            <a:off x="8355133" y="3574721"/>
            <a:ext cx="2770244" cy="2786743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8881E34-F7BD-FBF8-64D9-1863A98E9A65}"/>
              </a:ext>
            </a:extLst>
          </p:cNvPr>
          <p:cNvSpPr/>
          <p:nvPr/>
        </p:nvSpPr>
        <p:spPr>
          <a:xfrm>
            <a:off x="8806542" y="5301345"/>
            <a:ext cx="3246237" cy="145868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7AA782-ADA0-D4D3-8076-7B608C546D27}"/>
              </a:ext>
            </a:extLst>
          </p:cNvPr>
          <p:cNvSpPr txBox="1"/>
          <p:nvPr/>
        </p:nvSpPr>
        <p:spPr>
          <a:xfrm>
            <a:off x="8013115" y="5435135"/>
            <a:ext cx="4039664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251460">
              <a:spcAft>
                <a:spcPts val="600"/>
              </a:spcAft>
            </a:pPr>
            <a:r>
              <a:rPr lang="en-US" sz="2200" kern="1200" dirty="0">
                <a:solidFill>
                  <a:srgbClr val="0C4046"/>
                </a:solidFill>
                <a:latin typeface="Gill Sans Nova" panose="020B0602020104020203" pitchFamily="34" charset="0"/>
              </a:rPr>
              <a:t>POC: SAMANTHA ODLE</a:t>
            </a:r>
          </a:p>
          <a:p>
            <a:pPr algn="r" defTabSz="251460">
              <a:spcAft>
                <a:spcPts val="600"/>
              </a:spcAft>
            </a:pPr>
            <a:r>
              <a:rPr lang="en-US" sz="2200" kern="1200" dirty="0">
                <a:solidFill>
                  <a:srgbClr val="0C4046"/>
                </a:solidFill>
                <a:latin typeface="Gill Sans Nova" panose="020B0602020104020203" pitchFamily="34" charset="0"/>
              </a:rPr>
              <a:t>(605) 569-3820</a:t>
            </a:r>
          </a:p>
          <a:p>
            <a:pPr algn="r" defTabSz="251460">
              <a:spcAft>
                <a:spcPts val="600"/>
              </a:spcAft>
            </a:pPr>
            <a:r>
              <a:rPr lang="en-US" sz="2200" kern="1200" dirty="0">
                <a:solidFill>
                  <a:srgbClr val="0C4046"/>
                </a:solidFill>
                <a:latin typeface="Gill Sans Nova" panose="020B0602020104020203" pitchFamily="34" charset="0"/>
              </a:rPr>
              <a:t>SODLE@YFC.NET</a:t>
            </a:r>
            <a:endParaRPr lang="en-US" sz="2200" dirty="0">
              <a:solidFill>
                <a:srgbClr val="0C4046"/>
              </a:solidFill>
              <a:latin typeface="Gill Sans Nova" panose="020B0602020104020203" pitchFamily="34" charset="0"/>
            </a:endParaRPr>
          </a:p>
        </p:txBody>
      </p:sp>
      <p:pic>
        <p:nvPicPr>
          <p:cNvPr id="26" name="Picture 25" descr="Two girls making a heart with foam on their hands&#10;&#10;AI-generated content may be incorrect.">
            <a:extLst>
              <a:ext uri="{FF2B5EF4-FFF2-40B4-BE49-F238E27FC236}">
                <a16:creationId xmlns:a16="http://schemas.microsoft.com/office/drawing/2014/main" id="{BBF49E29-A323-9B4A-63AC-74078EA32B7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82548" y="1836585"/>
            <a:ext cx="1633123" cy="217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0483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2941D3-CFBF-103A-914B-F3F1FAF4A1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977A2A10-E828-B237-EAAE-66CD4D67E0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629" y="1117914"/>
            <a:ext cx="6243811" cy="46828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CE3E3D-FDC2-7D1F-19B4-858609A0A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45758"/>
            <a:ext cx="11452940" cy="1360714"/>
          </a:xfrm>
        </p:spPr>
        <p:txBody>
          <a:bodyPr>
            <a:noAutofit/>
          </a:bodyPr>
          <a:lstStyle/>
          <a:p>
            <a:r>
              <a:rPr lang="en-US" sz="6000" dirty="0">
                <a:solidFill>
                  <a:srgbClr val="0C4046"/>
                </a:solidFill>
              </a:rPr>
              <a:t>VOLUNTEER OPPORTUNITIES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3BEDEF-C886-FA3B-3B6D-08985A0A1867}"/>
              </a:ext>
            </a:extLst>
          </p:cNvPr>
          <p:cNvSpPr txBox="1"/>
          <p:nvPr/>
        </p:nvSpPr>
        <p:spPr>
          <a:xfrm>
            <a:off x="575565" y="6213973"/>
            <a:ext cx="6161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51460">
              <a:spcAft>
                <a:spcPts val="600"/>
              </a:spcAft>
            </a:pPr>
            <a:r>
              <a:rPr lang="en-US" sz="2400" kern="1200" dirty="0">
                <a:solidFill>
                  <a:srgbClr val="0C4046"/>
                </a:solidFill>
                <a:latin typeface="Gill Sans Nova Cond" panose="020B0606020104020203" pitchFamily="34" charset="0"/>
              </a:rPr>
              <a:t>FT. LEAVENWORTH CAMPUS LIFE MILITARY</a:t>
            </a:r>
          </a:p>
        </p:txBody>
      </p:sp>
      <p:pic>
        <p:nvPicPr>
          <p:cNvPr id="7" name="Picture 6" descr="A logo of a camera&#10;&#10;Description automatically generated">
            <a:extLst>
              <a:ext uri="{FF2B5EF4-FFF2-40B4-BE49-F238E27FC236}">
                <a16:creationId xmlns:a16="http://schemas.microsoft.com/office/drawing/2014/main" id="{863E0954-8467-8E21-F0D8-CD831F33F5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803" y="6225115"/>
            <a:ext cx="388607" cy="3886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A83F066-07D4-9727-AB82-6592F3C77D66}"/>
              </a:ext>
            </a:extLst>
          </p:cNvPr>
          <p:cNvSpPr txBox="1"/>
          <p:nvPr/>
        </p:nvSpPr>
        <p:spPr>
          <a:xfrm>
            <a:off x="4688410" y="6183217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C4046"/>
                </a:solidFill>
                <a:latin typeface="Gill Sans Nova Cond" panose="020B0606020104020203" pitchFamily="34" charset="0"/>
              </a:rPr>
              <a:t>@CAMPUSLIFEFORTLEAVENWORTH</a:t>
            </a:r>
          </a:p>
        </p:txBody>
      </p:sp>
      <p:pic>
        <p:nvPicPr>
          <p:cNvPr id="9" name="Picture 8" descr="A blue circle with a white letter f in it&#10;&#10;Description automatically generated">
            <a:extLst>
              <a:ext uri="{FF2B5EF4-FFF2-40B4-BE49-F238E27FC236}">
                <a16:creationId xmlns:a16="http://schemas.microsoft.com/office/drawing/2014/main" id="{989097C3-D700-F696-17E1-8190D4AED4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10" y="6226222"/>
            <a:ext cx="388607" cy="388607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27132DF-8C45-BC16-FDD7-95DB5ABCC3A0}"/>
              </a:ext>
            </a:extLst>
          </p:cNvPr>
          <p:cNvSpPr/>
          <p:nvPr/>
        </p:nvSpPr>
        <p:spPr>
          <a:xfrm>
            <a:off x="8806542" y="5301345"/>
            <a:ext cx="3246237" cy="145868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DE2ED6-2D7F-CDB3-8A01-7474300760AF}"/>
              </a:ext>
            </a:extLst>
          </p:cNvPr>
          <p:cNvSpPr txBox="1"/>
          <p:nvPr/>
        </p:nvSpPr>
        <p:spPr>
          <a:xfrm>
            <a:off x="8013115" y="5435135"/>
            <a:ext cx="4039664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251460">
              <a:spcAft>
                <a:spcPts val="600"/>
              </a:spcAft>
            </a:pPr>
            <a:r>
              <a:rPr lang="en-US" sz="2200" kern="1200" dirty="0">
                <a:solidFill>
                  <a:srgbClr val="0C4046"/>
                </a:solidFill>
                <a:latin typeface="Gill Sans Nova" panose="020B0602020104020203" pitchFamily="34" charset="0"/>
              </a:rPr>
              <a:t>POC: SAMANTHA ODLE</a:t>
            </a:r>
          </a:p>
          <a:p>
            <a:pPr algn="r" defTabSz="251460">
              <a:spcAft>
                <a:spcPts val="600"/>
              </a:spcAft>
            </a:pPr>
            <a:r>
              <a:rPr lang="en-US" sz="2200" kern="1200" dirty="0">
                <a:solidFill>
                  <a:srgbClr val="0C4046"/>
                </a:solidFill>
                <a:latin typeface="Gill Sans Nova" panose="020B0602020104020203" pitchFamily="34" charset="0"/>
              </a:rPr>
              <a:t>(605) 569-3820</a:t>
            </a:r>
          </a:p>
          <a:p>
            <a:pPr algn="r" defTabSz="251460">
              <a:spcAft>
                <a:spcPts val="600"/>
              </a:spcAft>
            </a:pPr>
            <a:r>
              <a:rPr lang="en-US" sz="2200" kern="1200" dirty="0">
                <a:solidFill>
                  <a:srgbClr val="0C4046"/>
                </a:solidFill>
                <a:latin typeface="Gill Sans Nova" panose="020B0602020104020203" pitchFamily="34" charset="0"/>
              </a:rPr>
              <a:t>SODLE@YFC.NET</a:t>
            </a:r>
            <a:endParaRPr lang="en-US" sz="2200" dirty="0">
              <a:solidFill>
                <a:srgbClr val="0C4046"/>
              </a:solidFill>
              <a:latin typeface="Gill Sans Nova" panose="020B060202010402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1BD130-864F-53C3-DB58-AD1F363079B9}"/>
              </a:ext>
            </a:extLst>
          </p:cNvPr>
          <p:cNvSpPr txBox="1"/>
          <p:nvPr/>
        </p:nvSpPr>
        <p:spPr>
          <a:xfrm>
            <a:off x="817494" y="1381851"/>
            <a:ext cx="4572001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342900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rgbClr val="D14124"/>
                </a:solidFill>
                <a:latin typeface="Elephant" panose="02020904090505020303" pitchFamily="18" charset="0"/>
                <a:ea typeface="+mj-ea"/>
                <a:cs typeface="+mj-cs"/>
              </a:rPr>
              <a:t>CLUB VOLUNTEER</a:t>
            </a:r>
          </a:p>
          <a:p>
            <a:pPr>
              <a:spcBef>
                <a:spcPct val="0"/>
              </a:spcBef>
            </a:pPr>
            <a:endParaRPr lang="en-US" sz="2000" dirty="0">
              <a:solidFill>
                <a:srgbClr val="D14124"/>
              </a:solidFill>
              <a:latin typeface="Elephant" panose="02020904090505020303" pitchFamily="18" charset="0"/>
              <a:ea typeface="+mj-ea"/>
              <a:cs typeface="+mj-cs"/>
            </a:endParaRPr>
          </a:p>
          <a:p>
            <a:pPr indent="-342900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rgbClr val="D14124"/>
                </a:solidFill>
                <a:latin typeface="Elephant" panose="02020904090505020303" pitchFamily="18" charset="0"/>
                <a:ea typeface="+mj-ea"/>
                <a:cs typeface="+mj-cs"/>
              </a:rPr>
              <a:t>SMALL GROUP LEADER</a:t>
            </a:r>
          </a:p>
          <a:p>
            <a:pPr>
              <a:spcBef>
                <a:spcPct val="0"/>
              </a:spcBef>
            </a:pPr>
            <a:endParaRPr lang="en-US" sz="2000" dirty="0">
              <a:solidFill>
                <a:srgbClr val="D14124"/>
              </a:solidFill>
              <a:latin typeface="Elephant" panose="02020904090505020303" pitchFamily="18" charset="0"/>
              <a:ea typeface="+mj-ea"/>
              <a:cs typeface="+mj-cs"/>
            </a:endParaRPr>
          </a:p>
          <a:p>
            <a:pPr indent="-342900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rgbClr val="D14124"/>
                </a:solidFill>
                <a:latin typeface="Elephant" panose="02020904090505020303" pitchFamily="18" charset="0"/>
                <a:ea typeface="+mj-ea"/>
                <a:cs typeface="+mj-cs"/>
              </a:rPr>
              <a:t>ACTIVITY / EVENT SUPPORT</a:t>
            </a:r>
          </a:p>
          <a:p>
            <a:pPr>
              <a:spcBef>
                <a:spcPct val="0"/>
              </a:spcBef>
            </a:pPr>
            <a:endParaRPr lang="en-US" sz="2000" dirty="0">
              <a:solidFill>
                <a:srgbClr val="D14124"/>
              </a:solidFill>
              <a:latin typeface="Elephant" panose="02020904090505020303" pitchFamily="18" charset="0"/>
              <a:ea typeface="+mj-ea"/>
              <a:cs typeface="+mj-cs"/>
            </a:endParaRPr>
          </a:p>
          <a:p>
            <a:pPr indent="-342900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rgbClr val="D14124"/>
                </a:solidFill>
                <a:latin typeface="Elephant" panose="02020904090505020303" pitchFamily="18" charset="0"/>
                <a:ea typeface="+mj-ea"/>
                <a:cs typeface="+mj-cs"/>
              </a:rPr>
              <a:t>PRAYER SUPPORT TEAM</a:t>
            </a:r>
          </a:p>
          <a:p>
            <a:pPr>
              <a:spcBef>
                <a:spcPct val="0"/>
              </a:spcBef>
            </a:pPr>
            <a:endParaRPr lang="en-US" sz="2000" dirty="0">
              <a:solidFill>
                <a:srgbClr val="D14124"/>
              </a:solidFill>
              <a:latin typeface="Elephant" panose="02020904090505020303" pitchFamily="18" charset="0"/>
              <a:ea typeface="+mj-ea"/>
              <a:cs typeface="+mj-cs"/>
            </a:endParaRPr>
          </a:p>
          <a:p>
            <a:pPr indent="-342900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rgbClr val="D14124"/>
                </a:solidFill>
                <a:latin typeface="Elephant" panose="02020904090505020303" pitchFamily="18" charset="0"/>
                <a:ea typeface="+mj-ea"/>
                <a:cs typeface="+mj-cs"/>
              </a:rPr>
              <a:t>FINANCIAL SUPPORT TEAM</a:t>
            </a:r>
          </a:p>
          <a:p>
            <a:pPr>
              <a:spcBef>
                <a:spcPct val="0"/>
              </a:spcBef>
            </a:pPr>
            <a:endParaRPr lang="en-US" sz="2000" dirty="0">
              <a:solidFill>
                <a:srgbClr val="D14124"/>
              </a:solidFill>
              <a:latin typeface="Elephant" panose="02020904090505020303" pitchFamily="18" charset="0"/>
              <a:ea typeface="+mj-ea"/>
              <a:cs typeface="+mj-cs"/>
            </a:endParaRPr>
          </a:p>
          <a:p>
            <a:pPr indent="-342900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rgbClr val="D14124"/>
                </a:solidFill>
                <a:latin typeface="Elephant" panose="02020904090505020303" pitchFamily="18" charset="0"/>
                <a:ea typeface="+mj-ea"/>
                <a:cs typeface="+mj-cs"/>
              </a:rPr>
              <a:t>SPIRITUAL SUPPORT TEAM </a:t>
            </a:r>
          </a:p>
        </p:txBody>
      </p:sp>
    </p:spTree>
    <p:extLst>
      <p:ext uri="{BB962C8B-B14F-4D97-AF65-F5344CB8AC3E}">
        <p14:creationId xmlns:p14="http://schemas.microsoft.com/office/powerpoint/2010/main" val="33181328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4BF9FE-4114-1D39-653B-AEE96E21E65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EA7B8A-DB25-8DAE-088C-3AF9403C48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212"/>
            <a:ext cx="13042383" cy="7076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2088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152400" y="0"/>
            <a:ext cx="7848600" cy="6858000"/>
          </a:xfrm>
        </p:spPr>
        <p:txBody>
          <a:bodyPr>
            <a:noAutofit/>
          </a:bodyPr>
          <a:lstStyle/>
          <a:p>
            <a:pPr algn="ctr"/>
            <a:endParaRPr lang="en-US" sz="4400" b="1" u="sng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US" sz="3600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br>
              <a:rPr lang="en-US" sz="3600" b="0" i="0" dirty="0">
                <a:effectLst/>
                <a:latin typeface="Open Sans" panose="020B0606030504020204" pitchFamily="34" charset="0"/>
              </a:rPr>
            </a:br>
            <a:endParaRPr lang="en-US" sz="3600" dirty="0">
              <a:latin typeface="Open Sans" panose="020B0606030504020204" pitchFamily="34" charset="0"/>
            </a:endParaRPr>
          </a:p>
          <a:p>
            <a:pPr algn="ctr"/>
            <a:endParaRPr lang="en-US" sz="3200" b="1" dirty="0">
              <a:solidFill>
                <a:schemeClr val="accent4">
                  <a:lumMod val="50000"/>
                </a:schemeClr>
              </a:solidFill>
            </a:endParaRPr>
          </a:p>
          <a:p>
            <a:pPr algn="ctr"/>
            <a:endParaRPr lang="en-US" sz="3200" b="1" dirty="0">
              <a:solidFill>
                <a:schemeClr val="accent4">
                  <a:lumMod val="50000"/>
                </a:schemeClr>
              </a:solidFill>
            </a:endParaRPr>
          </a:p>
          <a:p>
            <a:pPr algn="ctr"/>
            <a:endParaRPr lang="en-US" sz="3200" b="1" dirty="0">
              <a:solidFill>
                <a:schemeClr val="accent4">
                  <a:lumMod val="50000"/>
                </a:schemeClr>
              </a:solidFill>
            </a:endParaRPr>
          </a:p>
          <a:p>
            <a:pPr algn="ctr"/>
            <a:endParaRPr lang="en-US" sz="3200" b="1" dirty="0">
              <a:solidFill>
                <a:schemeClr val="accent4">
                  <a:lumMod val="50000"/>
                </a:schemeClr>
              </a:solidFill>
            </a:endParaRPr>
          </a:p>
          <a:p>
            <a:pPr algn="ctr"/>
            <a:endParaRPr lang="en-US" sz="3200" b="1" dirty="0">
              <a:solidFill>
                <a:schemeClr val="accent4">
                  <a:lumMod val="50000"/>
                </a:schemeClr>
              </a:solidFill>
            </a:endParaRPr>
          </a:p>
          <a:p>
            <a:pPr algn="ctr"/>
            <a:r>
              <a:rPr lang="en-US" sz="3200" b="1" dirty="0">
                <a:solidFill>
                  <a:schemeClr val="accent4">
                    <a:lumMod val="50000"/>
                  </a:schemeClr>
                </a:solidFill>
              </a:rPr>
              <a:t>Room 158, Frontier Chapel </a:t>
            </a:r>
          </a:p>
          <a:p>
            <a:pPr algn="ctr"/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Questions? Contact Jim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Harbridge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/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leavenworth@ocfusa.org</a:t>
            </a:r>
          </a:p>
          <a:p>
            <a:endParaRPr lang="en-US" sz="1800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8A031859-4C21-1891-12EC-DF17914CFC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472" y="1812191"/>
            <a:ext cx="7467600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“</a:t>
            </a: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The Knowledge of the Holy”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 by beloved Christian author A.W. Tozer illuminates God’s attributes—from wisdom, to grace, to mercy—and aides to restore the majesty and wonder of God in the hearts and minds of all Christians</a:t>
            </a: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.”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24F6175-CAE3-21ED-93D8-7EDD606B5BA4}"/>
              </a:ext>
            </a:extLst>
          </p:cNvPr>
          <p:cNvSpPr txBox="1">
            <a:spLocks/>
          </p:cNvSpPr>
          <p:nvPr/>
        </p:nvSpPr>
        <p:spPr>
          <a:xfrm>
            <a:off x="0" y="7278"/>
            <a:ext cx="12192000" cy="1455762"/>
          </a:xfrm>
          <a:prstGeom prst="rect">
            <a:avLst/>
          </a:prstGeom>
          <a:solidFill>
            <a:srgbClr val="BB693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ADULT SUNDAY SCHOOL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‘The Knowledge of the Holy’</a:t>
            </a:r>
          </a:p>
        </p:txBody>
      </p:sp>
      <p:pic>
        <p:nvPicPr>
          <p:cNvPr id="3" name="Picture 2" descr="A book cover with blue sky and clouds&#10;&#10;AI-generated content may be incorrect.">
            <a:extLst>
              <a:ext uri="{FF2B5EF4-FFF2-40B4-BE49-F238E27FC236}">
                <a16:creationId xmlns:a16="http://schemas.microsoft.com/office/drawing/2014/main" id="{EB603FFB-6C9F-B362-A27E-AF001A9DF2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1611122"/>
            <a:ext cx="3592830" cy="5144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58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5A2012-9B26-C7B9-7550-828E77811C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BC0150C-EDB7-F69D-03E7-A00AA09CB3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2400" y="0"/>
            <a:ext cx="7848600" cy="6858000"/>
          </a:xfrm>
        </p:spPr>
        <p:txBody>
          <a:bodyPr>
            <a:noAutofit/>
          </a:bodyPr>
          <a:lstStyle/>
          <a:p>
            <a:pPr algn="ctr"/>
            <a:endParaRPr lang="en-US" sz="4400" b="1" u="sng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US" sz="3600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br>
              <a:rPr lang="en-US" sz="3600" b="0" i="0" dirty="0">
                <a:effectLst/>
                <a:latin typeface="Open Sans" panose="020B0606030504020204" pitchFamily="34" charset="0"/>
              </a:rPr>
            </a:br>
            <a:endParaRPr lang="en-US" sz="3600" dirty="0">
              <a:latin typeface="Open Sans" panose="020B0606030504020204" pitchFamily="34" charset="0"/>
            </a:endParaRPr>
          </a:p>
          <a:p>
            <a:pPr algn="ctr"/>
            <a:endParaRPr lang="en-US" sz="3200" b="1" dirty="0">
              <a:solidFill>
                <a:schemeClr val="accent4">
                  <a:lumMod val="50000"/>
                </a:schemeClr>
              </a:solidFill>
            </a:endParaRPr>
          </a:p>
          <a:p>
            <a:pPr algn="ctr"/>
            <a:endParaRPr lang="en-US" sz="3200" b="1" dirty="0">
              <a:solidFill>
                <a:schemeClr val="accent4">
                  <a:lumMod val="50000"/>
                </a:schemeClr>
              </a:solidFill>
            </a:endParaRPr>
          </a:p>
          <a:p>
            <a:pPr algn="ctr"/>
            <a:endParaRPr lang="en-US" sz="3200" b="1" dirty="0">
              <a:solidFill>
                <a:schemeClr val="accent4">
                  <a:lumMod val="50000"/>
                </a:schemeClr>
              </a:solidFill>
            </a:endParaRPr>
          </a:p>
          <a:p>
            <a:pPr algn="ctr"/>
            <a:endParaRPr lang="en-US" sz="3200" b="1" dirty="0">
              <a:solidFill>
                <a:schemeClr val="accent4">
                  <a:lumMod val="50000"/>
                </a:schemeClr>
              </a:solidFill>
            </a:endParaRPr>
          </a:p>
          <a:p>
            <a:pPr algn="ctr"/>
            <a:endParaRPr lang="en-US" sz="3200" b="1" dirty="0">
              <a:solidFill>
                <a:schemeClr val="accent4">
                  <a:lumMod val="50000"/>
                </a:schemeClr>
              </a:solidFill>
            </a:endParaRPr>
          </a:p>
          <a:p>
            <a:pPr algn="ctr"/>
            <a:r>
              <a:rPr lang="en-US" sz="3200" b="1" dirty="0">
                <a:solidFill>
                  <a:srgbClr val="7030A0"/>
                </a:solidFill>
              </a:rPr>
              <a:t>Room 122, Frontier Chapel </a:t>
            </a:r>
          </a:p>
          <a:p>
            <a:pPr algn="ctr"/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Questions? Contact Amanda Vineyard</a:t>
            </a:r>
          </a:p>
          <a:p>
            <a:pPr algn="ctr"/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vineyards629@yahoo.com</a:t>
            </a:r>
          </a:p>
          <a:p>
            <a:endParaRPr lang="en-US" sz="1800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BE4F8DFD-442B-2BE0-0A67-83F0A07B19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472" y="2458523"/>
            <a:ext cx="74676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/>
              <a:t>Learn how to pray scripture over our children and fight the battle for their hearts in prayer</a:t>
            </a:r>
            <a:endParaRPr kumimoji="0" lang="en-US" altLang="en-US" sz="5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297AB59-DAEA-CF9A-2753-E54B4C35D9DF}"/>
              </a:ext>
            </a:extLst>
          </p:cNvPr>
          <p:cNvSpPr txBox="1">
            <a:spLocks/>
          </p:cNvSpPr>
          <p:nvPr/>
        </p:nvSpPr>
        <p:spPr>
          <a:xfrm>
            <a:off x="0" y="7278"/>
            <a:ext cx="12192000" cy="1455762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ADULT SUNDAY SCHOOL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prstClr val="white"/>
                </a:solidFill>
                <a:latin typeface="Calibri Light" panose="020F0302020204030204"/>
              </a:rPr>
              <a:t>‘The Power of a Praying Parent’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DDEC812B-200F-C159-D725-6FD8594051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8"/>
          <a:stretch>
            <a:fillRect/>
          </a:stretch>
        </p:blipFill>
        <p:spPr bwMode="auto">
          <a:xfrm>
            <a:off x="8411707" y="1729906"/>
            <a:ext cx="3415305" cy="4861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625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09FED6-D519-146F-9F64-465B16DA0F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B5D105D-F794-5894-EDAE-6CBB341D0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-1219200"/>
            <a:ext cx="7848600" cy="6858000"/>
          </a:xfrm>
        </p:spPr>
        <p:txBody>
          <a:bodyPr>
            <a:noAutofit/>
          </a:bodyPr>
          <a:lstStyle/>
          <a:p>
            <a:pPr algn="ctr"/>
            <a:endParaRPr lang="en-US" sz="4400" b="1" u="sng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US" sz="3600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br>
              <a:rPr lang="en-US" sz="3600" b="0" i="0" dirty="0">
                <a:effectLst/>
                <a:latin typeface="Open Sans" panose="020B0606030504020204" pitchFamily="34" charset="0"/>
              </a:rPr>
            </a:br>
            <a:endParaRPr lang="en-US" sz="3600" dirty="0">
              <a:latin typeface="Open Sans" panose="020B0606030504020204" pitchFamily="34" charset="0"/>
            </a:endParaRPr>
          </a:p>
          <a:p>
            <a:pPr algn="ctr"/>
            <a:endParaRPr lang="en-US" sz="3200" b="1" dirty="0">
              <a:solidFill>
                <a:schemeClr val="accent4">
                  <a:lumMod val="50000"/>
                </a:schemeClr>
              </a:solidFill>
            </a:endParaRPr>
          </a:p>
          <a:p>
            <a:pPr algn="ctr"/>
            <a:endParaRPr lang="en-US" sz="3200" b="1" dirty="0">
              <a:solidFill>
                <a:schemeClr val="accent4">
                  <a:lumMod val="50000"/>
                </a:schemeClr>
              </a:solidFill>
            </a:endParaRPr>
          </a:p>
          <a:p>
            <a:pPr algn="ctr"/>
            <a:endParaRPr lang="en-US" sz="3200" b="1" dirty="0">
              <a:solidFill>
                <a:schemeClr val="accent4">
                  <a:lumMod val="50000"/>
                </a:schemeClr>
              </a:solidFill>
            </a:endParaRPr>
          </a:p>
          <a:p>
            <a:pPr algn="ctr"/>
            <a:endParaRPr lang="en-US" sz="3200" b="1" dirty="0">
              <a:solidFill>
                <a:schemeClr val="accent4">
                  <a:lumMod val="50000"/>
                </a:schemeClr>
              </a:solidFill>
            </a:endParaRPr>
          </a:p>
          <a:p>
            <a:pPr algn="ctr"/>
            <a:endParaRPr lang="en-US" sz="3200" b="1" dirty="0">
              <a:solidFill>
                <a:schemeClr val="accent4">
                  <a:lumMod val="50000"/>
                </a:schemeClr>
              </a:solidFill>
            </a:endParaRPr>
          </a:p>
          <a:p>
            <a:pPr algn="ctr"/>
            <a:r>
              <a:rPr lang="en-US" sz="3200" b="1" dirty="0">
                <a:solidFill>
                  <a:schemeClr val="accent4">
                    <a:lumMod val="50000"/>
                  </a:schemeClr>
                </a:solidFill>
              </a:rPr>
              <a:t>Room 150, Frontier Chapel </a:t>
            </a:r>
          </a:p>
          <a:p>
            <a:pPr algn="ctr"/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Questions? Contact Randy Klinger</a:t>
            </a:r>
          </a:p>
          <a:p>
            <a:pPr algn="ctr"/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randy_klinger@yahoo.com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US" sz="1800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10367793-6F6B-D44E-828D-9433B45B81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2667000"/>
            <a:ext cx="7467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600" b="1" dirty="0"/>
              <a:t>The Book of 1 John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5EA7917-52A6-042E-587F-D02C791D1859}"/>
              </a:ext>
            </a:extLst>
          </p:cNvPr>
          <p:cNvSpPr txBox="1">
            <a:spLocks/>
          </p:cNvSpPr>
          <p:nvPr/>
        </p:nvSpPr>
        <p:spPr>
          <a:xfrm>
            <a:off x="0" y="7278"/>
            <a:ext cx="12192000" cy="1455762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ADULT SUNDAY SCHOOL</a:t>
            </a:r>
            <a:endParaRPr lang="en-US" sz="5400" b="1" dirty="0">
              <a:solidFill>
                <a:prstClr val="white"/>
              </a:solidFill>
              <a:latin typeface="Calibri Light" panose="020F03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1 John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8A6566-61BB-5AC5-B998-37B4A28074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934200" y="2030594"/>
            <a:ext cx="5006520" cy="3760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643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542B7E-52E8-7351-E020-31724ED467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89854AD-EA25-A552-D202-CE582469A277}"/>
              </a:ext>
            </a:extLst>
          </p:cNvPr>
          <p:cNvSpPr txBox="1"/>
          <p:nvPr/>
        </p:nvSpPr>
        <p:spPr>
          <a:xfrm>
            <a:off x="304800" y="914400"/>
            <a:ext cx="73613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Aptos Black" panose="020B0004020202020204" pitchFamily="34" charset="0"/>
              </a:rPr>
              <a:t>Matthew 28:1-9</a:t>
            </a:r>
          </a:p>
          <a:p>
            <a:r>
              <a:rPr lang="en-US" sz="4800" b="1" dirty="0">
                <a:solidFill>
                  <a:schemeClr val="bg1"/>
                </a:solidFill>
                <a:latin typeface="Aptos Black" panose="020B0004020202020204" pitchFamily="34" charset="0"/>
              </a:rPr>
              <a:t>Chaplain Jared Vineyard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4412DC-BEFB-D3AC-BC7A-C7B6042667A9}"/>
              </a:ext>
            </a:extLst>
          </p:cNvPr>
          <p:cNvSpPr txBox="1"/>
          <p:nvPr/>
        </p:nvSpPr>
        <p:spPr>
          <a:xfrm>
            <a:off x="596154" y="6081912"/>
            <a:ext cx="57039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ptos Black" panose="020B0004020202020204" pitchFamily="34" charset="0"/>
              </a:rPr>
              <a:t>5 April 2026</a:t>
            </a:r>
          </a:p>
        </p:txBody>
      </p:sp>
    </p:spTree>
    <p:extLst>
      <p:ext uri="{BB962C8B-B14F-4D97-AF65-F5344CB8AC3E}">
        <p14:creationId xmlns:p14="http://schemas.microsoft.com/office/powerpoint/2010/main" val="35039399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77DF7E-0E62-BA42-EFBA-3AFDFCCFF2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FE9278E-80B6-876A-3A63-A81429C03B8B}"/>
              </a:ext>
            </a:extLst>
          </p:cNvPr>
          <p:cNvSpPr/>
          <p:nvPr/>
        </p:nvSpPr>
        <p:spPr>
          <a:xfrm>
            <a:off x="1524000" y="0"/>
            <a:ext cx="9144000" cy="20543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defRPr/>
            </a:pPr>
            <a:endParaRPr lang="en-US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3" descr="A person holding a plate of food&#10;&#10;AI-generated content may be incorrect.">
            <a:extLst>
              <a:ext uri="{FF2B5EF4-FFF2-40B4-BE49-F238E27FC236}">
                <a16:creationId xmlns:a16="http://schemas.microsoft.com/office/drawing/2014/main" id="{E1E4B4B3-9457-33B4-8415-4C0C772AA9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2B66919-F6DB-E74A-23E5-AD49DF7EBA2C}"/>
              </a:ext>
            </a:extLst>
          </p:cNvPr>
          <p:cNvSpPr txBox="1"/>
          <p:nvPr/>
        </p:nvSpPr>
        <p:spPr>
          <a:xfrm>
            <a:off x="0" y="2934031"/>
            <a:ext cx="12192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VOLUNTEERS NEEDED TO PROVIDE </a:t>
            </a:r>
          </a:p>
          <a:p>
            <a:pPr algn="ctr"/>
            <a:r>
              <a:rPr lang="en-US" sz="4000" b="1" dirty="0"/>
              <a:t>FRUIT OR DESSERT</a:t>
            </a:r>
          </a:p>
          <a:p>
            <a:pPr algn="ctr"/>
            <a:r>
              <a:rPr lang="en-US" sz="4000" b="1" dirty="0"/>
              <a:t>2</a:t>
            </a:r>
            <a:r>
              <a:rPr lang="en-US" sz="4000" b="1" baseline="30000" dirty="0"/>
              <a:t>ND</a:t>
            </a:r>
            <a:r>
              <a:rPr lang="en-US" sz="4000" b="1" dirty="0"/>
              <a:t> SATURDAY OF EACH MONTH</a:t>
            </a:r>
          </a:p>
          <a:p>
            <a:pPr algn="ctr"/>
            <a:r>
              <a:rPr lang="en-US" sz="4000" b="1" dirty="0"/>
              <a:t>POC:  LINDA FARWELL, 913-547-5018 farwelllinda@gmail.com</a:t>
            </a:r>
          </a:p>
        </p:txBody>
      </p:sp>
    </p:spTree>
    <p:extLst>
      <p:ext uri="{BB962C8B-B14F-4D97-AF65-F5344CB8AC3E}">
        <p14:creationId xmlns:p14="http://schemas.microsoft.com/office/powerpoint/2010/main" val="219344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703703" y="597453"/>
            <a:ext cx="669925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5400" dirty="0">
                <a:solidFill>
                  <a:srgbClr val="FFFFFF"/>
                </a:solidFill>
                <a:latin typeface="Papyrus"/>
                <a:cs typeface="Papyrus"/>
              </a:rPr>
              <a:t>DIGITAL</a:t>
            </a:r>
            <a:r>
              <a:rPr sz="5400" spc="-40" dirty="0">
                <a:solidFill>
                  <a:srgbClr val="FFFFFF"/>
                </a:solidFill>
                <a:latin typeface="Papyrus"/>
                <a:cs typeface="Papyrus"/>
              </a:rPr>
              <a:t> </a:t>
            </a:r>
            <a:r>
              <a:rPr sz="5400" spc="-10" dirty="0">
                <a:solidFill>
                  <a:srgbClr val="FFFFFF"/>
                </a:solidFill>
                <a:latin typeface="Papyrus"/>
                <a:cs typeface="Papyrus"/>
              </a:rPr>
              <a:t>GIVING</a:t>
            </a:r>
            <a:endParaRPr sz="5400" dirty="0">
              <a:latin typeface="Papyrus"/>
              <a:cs typeface="Papyru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053328" y="1667808"/>
            <a:ext cx="85090" cy="3462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655"/>
              </a:lnSpc>
            </a:pPr>
            <a:r>
              <a:rPr sz="2400" dirty="0">
                <a:latin typeface="Arial"/>
                <a:cs typeface="Arial"/>
              </a:rPr>
              <a:t>.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15" name="Picture 1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BAB44BC8-BB70-3511-3240-BD25D9DE49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896" t="74678" r="8895" b="10091"/>
          <a:stretch/>
        </p:blipFill>
        <p:spPr>
          <a:xfrm>
            <a:off x="6553200" y="2731986"/>
            <a:ext cx="5261812" cy="3124201"/>
          </a:xfrm>
          <a:prstGeom prst="rect">
            <a:avLst/>
          </a:prstGeom>
        </p:spPr>
      </p:pic>
      <p:pic>
        <p:nvPicPr>
          <p:cNvPr id="16" name="Picture 1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9FD309D9-9FA0-7186-2C10-45DB14D42B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245" t="3810" r="8513" b="79304"/>
          <a:stretch/>
        </p:blipFill>
        <p:spPr>
          <a:xfrm>
            <a:off x="2079652" y="1974"/>
            <a:ext cx="7947352" cy="2086925"/>
          </a:xfrm>
          <a:prstGeom prst="rect">
            <a:avLst/>
          </a:prstGeom>
        </p:spPr>
      </p:pic>
      <p:pic>
        <p:nvPicPr>
          <p:cNvPr id="17" name="Picture 1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1DC5A0D-A945-0BB1-B3E1-49E5E567A50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31" t="20518" r="5208" b="42816"/>
          <a:stretch/>
        </p:blipFill>
        <p:spPr>
          <a:xfrm>
            <a:off x="252316" y="2718131"/>
            <a:ext cx="5934710" cy="3124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21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2108" y="110555"/>
            <a:ext cx="11147785" cy="2387600"/>
          </a:xfrm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Typewriter" panose="020B0509030504030204" pitchFamily="49" charset="0"/>
              </a:rPr>
              <a:t>EASTER SUNRISE SERVICE</a:t>
            </a:r>
            <a:br>
              <a:rPr lang="en-US" sz="4800" b="1" dirty="0">
                <a:solidFill>
                  <a:srgbClr val="FFFF00"/>
                </a:solidFill>
                <a:latin typeface="Lucida Sans Typewriter" panose="020B0509030504030204" pitchFamily="49" charset="0"/>
              </a:rPr>
            </a:br>
            <a:br>
              <a:rPr lang="en-US" sz="4800" b="1" dirty="0">
                <a:solidFill>
                  <a:srgbClr val="FFFF00"/>
                </a:solidFill>
                <a:latin typeface="Lucida Sans Typewriter" panose="020B0509030504030204" pitchFamily="49" charset="0"/>
              </a:rPr>
            </a:br>
            <a:r>
              <a:rPr lang="en-US" sz="4800" b="1" dirty="0">
                <a:solidFill>
                  <a:srgbClr val="FFFF00"/>
                </a:solidFill>
                <a:latin typeface="Lucida Sans Typewriter" panose="020B0509030504030204" pitchFamily="49" charset="0"/>
              </a:rPr>
              <a:t> </a:t>
            </a:r>
          </a:p>
        </p:txBody>
      </p:sp>
      <p:sp>
        <p:nvSpPr>
          <p:cNvPr id="5" name="Rectangle 4"/>
          <p:cNvSpPr/>
          <p:nvPr/>
        </p:nvSpPr>
        <p:spPr>
          <a:xfrm>
            <a:off x="1524001" y="6052611"/>
            <a:ext cx="43785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1600" b="1" i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POC: CH (MAJ) Chris Weinrich</a:t>
            </a:r>
          </a:p>
          <a:p>
            <a:pPr algn="ctr" rtl="0"/>
            <a:r>
              <a:rPr lang="en-US" sz="1600" b="1" i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christopher.w.weinrich.mil@army.mil</a:t>
            </a:r>
            <a:endParaRPr lang="en-US" sz="1600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02023" y="2498156"/>
            <a:ext cx="8554915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5400" b="1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April 05, 2026 (7:00 A.M.)</a:t>
            </a:r>
            <a:endParaRPr lang="en-US" sz="32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  <a:ea typeface="+mn-ea"/>
              <a:cs typeface="+mn-cs"/>
            </a:endParaRPr>
          </a:p>
          <a:p>
            <a:pPr algn="l" rtl="0"/>
            <a:r>
              <a:rPr lang="en-US" sz="14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ctr" rtl="0"/>
            <a:r>
              <a:rPr lang="en-US" sz="14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40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MEMORIAL CHAPEL</a:t>
            </a:r>
            <a:endParaRPr lang="en-US" sz="1400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rtl="0"/>
            <a:r>
              <a:rPr lang="en-US" sz="2000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i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(626 Scott Avenue, Fort Leavenworth, KS)</a:t>
            </a:r>
          </a:p>
          <a:p>
            <a:pPr algn="ctr" rtl="0"/>
            <a:endParaRPr lang="en-US" i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rtl="0"/>
            <a:r>
              <a:rPr lang="en-US" sz="1400" i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Everyone is invited!! </a:t>
            </a:r>
            <a:endParaRPr lang="en-US" sz="1400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20264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61F6F-9B0A-8D81-82AB-2E4CAC130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93B14FB-759B-796F-84B8-13D20B1A4D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419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E7406B7-ABB2-9861-E40C-45457B56C2E3}"/>
              </a:ext>
            </a:extLst>
          </p:cNvPr>
          <p:cNvSpPr txBox="1"/>
          <p:nvPr/>
        </p:nvSpPr>
        <p:spPr>
          <a:xfrm>
            <a:off x="0" y="4602857"/>
            <a:ext cx="1219200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buNone/>
            </a:pPr>
            <a:r>
              <a:rPr lang="en-US" sz="3200" b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 we study through the book of Hebrews about </a:t>
            </a:r>
          </a:p>
          <a:p>
            <a:pPr marL="0" marR="0" algn="ctr">
              <a:buNone/>
            </a:pPr>
            <a:r>
              <a:rPr lang="en-US" sz="3200" b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“race marked out of us” </a:t>
            </a:r>
            <a:endParaRPr lang="en-US" sz="3200" b="1" dirty="0"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buNone/>
            </a:pPr>
            <a:r>
              <a:rPr lang="en-US" sz="3200" b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Saturday mornings at 7am, Frontier Chapel </a:t>
            </a:r>
          </a:p>
          <a:p>
            <a:pPr marL="0" marR="0" algn="ctr">
              <a:buNone/>
            </a:pPr>
            <a:r>
              <a:rPr lang="en-US" sz="3200" b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POC: Amanda Vineyard, Cell: 931-561-8753.</a:t>
            </a:r>
            <a:endParaRPr lang="en-US" sz="4400" b="1" dirty="0">
              <a:effectLst/>
              <a:latin typeface="Times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387830-E80D-731B-B386-46E5F9B4AD75}"/>
              </a:ext>
            </a:extLst>
          </p:cNvPr>
          <p:cNvSpPr txBox="1"/>
          <p:nvPr/>
        </p:nvSpPr>
        <p:spPr>
          <a:xfrm>
            <a:off x="822960" y="2454275"/>
            <a:ext cx="8839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Prayer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b="1" dirty="0">
                <a:solidFill>
                  <a:schemeClr val="bg1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rief devotional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800" b="1" dirty="0">
                <a:solidFill>
                  <a:schemeClr val="bg1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 (all abilities and paces welcome)! 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6491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BC4AE6-18DD-9E2A-ADF4-B5857865C4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B42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F11025-2857-D038-E987-4A0E61C848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5"/>
          <a:stretch>
            <a:fillRect/>
          </a:stretch>
        </p:blipFill>
        <p:spPr>
          <a:xfrm>
            <a:off x="936516" y="643467"/>
            <a:ext cx="1031896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3218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69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BD746F1-5B6D-C563-8614-6E50F9CBC3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9"/>
          <a:stretch>
            <a:fillRect/>
          </a:stretch>
        </p:blipFill>
        <p:spPr>
          <a:xfrm>
            <a:off x="685800" y="0"/>
            <a:ext cx="10515600" cy="682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7607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ED8526-6056-C0A0-52FE-4E25AE6A45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F78A54-3A18-60A7-E3B9-2B9B80793C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2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42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>
          <a:extLst>
            <a:ext uri="{FF2B5EF4-FFF2-40B4-BE49-F238E27FC236}">
              <a16:creationId xmlns:a16="http://schemas.microsoft.com/office/drawing/2014/main" id="{CCC22569-A653-B956-8277-289917B90D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6ef941b10a_0_5">
            <a:extLst>
              <a:ext uri="{FF2B5EF4-FFF2-40B4-BE49-F238E27FC236}">
                <a16:creationId xmlns:a16="http://schemas.microsoft.com/office/drawing/2014/main" id="{4FED4E7E-F0A0-4DBE-4EFB-8E886EEF9E79}"/>
              </a:ext>
            </a:extLst>
          </p:cNvPr>
          <p:cNvSpPr txBox="1"/>
          <p:nvPr/>
        </p:nvSpPr>
        <p:spPr>
          <a:xfrm>
            <a:off x="0" y="6439975"/>
            <a:ext cx="12192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0" cap="none" spc="0" normalizeH="0" baseline="0" noProof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For more information and to register scan the QR code or call 910-644-2999  </a:t>
            </a:r>
            <a:endParaRPr kumimoji="0" sz="2700" b="0" i="0" u="none" strike="noStrike" kern="0" cap="none" spc="0" normalizeH="0" baseline="0" noProof="0">
              <a:ln>
                <a:noFill/>
              </a:ln>
              <a:solidFill>
                <a:srgbClr val="555555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5" name="Google Shape;85;g36ef941b10a_0_5" title="crop-0-0-1280-720-0-MSG-announcement-Website.jpg">
            <a:extLst>
              <a:ext uri="{FF2B5EF4-FFF2-40B4-BE49-F238E27FC236}">
                <a16:creationId xmlns:a16="http://schemas.microsoft.com/office/drawing/2014/main" id="{6AD1A496-D5AA-34C2-6E0E-36BCA264DD5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21141"/>
          <a:stretch/>
        </p:blipFill>
        <p:spPr>
          <a:xfrm>
            <a:off x="0" y="22600"/>
            <a:ext cx="12192000" cy="508280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g36ef941b10a_0_5">
            <a:extLst>
              <a:ext uri="{FF2B5EF4-FFF2-40B4-BE49-F238E27FC236}">
                <a16:creationId xmlns:a16="http://schemas.microsoft.com/office/drawing/2014/main" id="{A248C493-08ED-1769-B403-5B2A66C8D61B}"/>
              </a:ext>
            </a:extLst>
          </p:cNvPr>
          <p:cNvSpPr txBox="1"/>
          <p:nvPr/>
        </p:nvSpPr>
        <p:spPr>
          <a:xfrm>
            <a:off x="0" y="6344482"/>
            <a:ext cx="12192000" cy="507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100"/>
              <a:buFontTx/>
              <a:buNone/>
              <a:tabLst/>
              <a:defRPr/>
            </a:pP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For more information and to register, scan the QR code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g36ef941b10a_0_5">
            <a:extLst>
              <a:ext uri="{FF2B5EF4-FFF2-40B4-BE49-F238E27FC236}">
                <a16:creationId xmlns:a16="http://schemas.microsoft.com/office/drawing/2014/main" id="{783136F8-5A14-D003-A7F1-8DD296370326}"/>
              </a:ext>
            </a:extLst>
          </p:cNvPr>
          <p:cNvSpPr/>
          <p:nvPr/>
        </p:nvSpPr>
        <p:spPr>
          <a:xfrm>
            <a:off x="0" y="4137800"/>
            <a:ext cx="12192000" cy="2173525"/>
          </a:xfrm>
          <a:prstGeom prst="rect">
            <a:avLst/>
          </a:prstGeom>
          <a:gradFill>
            <a:gsLst>
              <a:gs pos="0">
                <a:srgbClr val="8C8C8C"/>
              </a:gs>
              <a:gs pos="100000">
                <a:srgbClr val="404040"/>
              </a:gs>
            </a:gsLst>
            <a:lin ang="5400012" scaled="0"/>
          </a:gradFill>
          <a:ln w="9525" cap="flat" cmpd="sng">
            <a:solidFill>
              <a:srgbClr val="55555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g36ef941b10a_0_5">
            <a:extLst>
              <a:ext uri="{FF2B5EF4-FFF2-40B4-BE49-F238E27FC236}">
                <a16:creationId xmlns:a16="http://schemas.microsoft.com/office/drawing/2014/main" id="{7FABE6D1-6134-3951-781C-293816713775}"/>
              </a:ext>
            </a:extLst>
          </p:cNvPr>
          <p:cNvSpPr/>
          <p:nvPr/>
        </p:nvSpPr>
        <p:spPr>
          <a:xfrm>
            <a:off x="9818400" y="4082450"/>
            <a:ext cx="2236800" cy="2263800"/>
          </a:xfrm>
          <a:prstGeom prst="rect">
            <a:avLst/>
          </a:prstGeom>
          <a:solidFill>
            <a:srgbClr val="888888"/>
          </a:solidFill>
          <a:ln w="9525" cap="flat" cmpd="sng">
            <a:solidFill>
              <a:srgbClr val="55555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g36ef941b10a_0_5">
            <a:extLst>
              <a:ext uri="{FF2B5EF4-FFF2-40B4-BE49-F238E27FC236}">
                <a16:creationId xmlns:a16="http://schemas.microsoft.com/office/drawing/2014/main" id="{93993006-6410-3005-20D5-8C206400D87F}"/>
              </a:ext>
            </a:extLst>
          </p:cNvPr>
          <p:cNvSpPr txBox="1"/>
          <p:nvPr/>
        </p:nvSpPr>
        <p:spPr>
          <a:xfrm>
            <a:off x="2642400" y="4137800"/>
            <a:ext cx="6907200" cy="17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veat"/>
                <a:ea typeface="Caveat"/>
                <a:cs typeface="Caveat"/>
                <a:sym typeface="Caveat"/>
              </a:rPr>
              <a:t>Invest in your marriage! </a:t>
            </a:r>
            <a:endParaRPr kumimoji="0" sz="3300" b="0" i="1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veat"/>
              <a:ea typeface="Caveat"/>
              <a:cs typeface="Caveat"/>
              <a:sym typeface="Cavea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00" b="0" i="1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veat"/>
              <a:ea typeface="Caveat"/>
              <a:cs typeface="Caveat"/>
              <a:sym typeface="Cavea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Join us for a monthly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00" b="0" i="1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1" u="sng" strike="noStrike" kern="0" cap="none" spc="0" normalizeH="0" baseline="0" noProof="0" dirty="0">
                <a:ln>
                  <a:noFill/>
                </a:ln>
                <a:solidFill>
                  <a:srgbClr val="E67258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DATE NIGHT</a:t>
            </a:r>
            <a:endParaRPr kumimoji="0" sz="6000" b="1" i="1" u="sng" strike="noStrike" kern="0" cap="none" spc="0" normalizeH="0" baseline="0" noProof="0" dirty="0">
              <a:ln>
                <a:noFill/>
              </a:ln>
              <a:solidFill>
                <a:srgbClr val="E67258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90" name="Google Shape;90;g36ef941b10a_0_5">
            <a:extLst>
              <a:ext uri="{FF2B5EF4-FFF2-40B4-BE49-F238E27FC236}">
                <a16:creationId xmlns:a16="http://schemas.microsoft.com/office/drawing/2014/main" id="{BB481C12-97FE-85B8-88A1-75DCD99CD019}"/>
              </a:ext>
            </a:extLst>
          </p:cNvPr>
          <p:cNvSpPr/>
          <p:nvPr/>
        </p:nvSpPr>
        <p:spPr>
          <a:xfrm>
            <a:off x="136825" y="4068350"/>
            <a:ext cx="2236800" cy="2263800"/>
          </a:xfrm>
          <a:prstGeom prst="rect">
            <a:avLst/>
          </a:prstGeom>
          <a:solidFill>
            <a:srgbClr val="888888"/>
          </a:solidFill>
          <a:ln w="9525" cap="flat" cmpd="sng">
            <a:solidFill>
              <a:srgbClr val="55555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1" name="Google Shape;91;g36ef941b10a_0_5" title="Logo Large (1) BLACK.png">
            <a:extLst>
              <a:ext uri="{FF2B5EF4-FFF2-40B4-BE49-F238E27FC236}">
                <a16:creationId xmlns:a16="http://schemas.microsoft.com/office/drawing/2014/main" id="{86DEE87D-E13F-07D2-742B-3F75ACEBD2EA}"/>
              </a:ext>
            </a:extLst>
          </p:cNvPr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685" t="8729" r="8854" b="10141"/>
          <a:stretch/>
        </p:blipFill>
        <p:spPr>
          <a:xfrm>
            <a:off x="483425" y="4068350"/>
            <a:ext cx="1543599" cy="153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g36ef941b10a_0_5" title="Copy of Cru_Military 2020 RGB Dark Bkgd.png">
            <a:extLst>
              <a:ext uri="{FF2B5EF4-FFF2-40B4-BE49-F238E27FC236}">
                <a16:creationId xmlns:a16="http://schemas.microsoft.com/office/drawing/2014/main" id="{F49BEEC2-DF11-7143-07E7-8B52EA1283C1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34127" y="5590125"/>
            <a:ext cx="792774" cy="62675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g36ef941b10a_0_5">
            <a:extLst>
              <a:ext uri="{FF2B5EF4-FFF2-40B4-BE49-F238E27FC236}">
                <a16:creationId xmlns:a16="http://schemas.microsoft.com/office/drawing/2014/main" id="{D5CF46F0-E5F3-9908-5693-97EF5716D077}"/>
              </a:ext>
            </a:extLst>
          </p:cNvPr>
          <p:cNvSpPr txBox="1"/>
          <p:nvPr/>
        </p:nvSpPr>
        <p:spPr>
          <a:xfrm>
            <a:off x="305425" y="5938476"/>
            <a:ext cx="1104900" cy="3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Supported by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g36ef941b10a_0_5">
            <a:extLst>
              <a:ext uri="{FF2B5EF4-FFF2-40B4-BE49-F238E27FC236}">
                <a16:creationId xmlns:a16="http://schemas.microsoft.com/office/drawing/2014/main" id="{150B538E-906F-2739-91CC-25439C983231}"/>
              </a:ext>
            </a:extLst>
          </p:cNvPr>
          <p:cNvSpPr txBox="1"/>
          <p:nvPr/>
        </p:nvSpPr>
        <p:spPr>
          <a:xfrm>
            <a:off x="15753" y="5749838"/>
            <a:ext cx="12192000" cy="7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rtl="0">
              <a:defRPr/>
            </a:pPr>
            <a:r>
              <a:rPr lang="en-US" sz="2000" dirty="0">
                <a:solidFill>
                  <a:schemeClr val="tx1"/>
                </a:solidFill>
              </a:rPr>
              <a:t>10 April. Call Dylan Sullivan at 913-953-7033 for more information</a:t>
            </a:r>
            <a:r>
              <a:rPr lang="en-US" sz="1800" dirty="0"/>
              <a:t>.</a:t>
            </a:r>
          </a:p>
        </p:txBody>
      </p:sp>
      <p:pic>
        <p:nvPicPr>
          <p:cNvPr id="95" name="Google Shape;95;g36ef941b10a_0_5" title="Vertical Marriage Heart.png">
            <a:extLst>
              <a:ext uri="{FF2B5EF4-FFF2-40B4-BE49-F238E27FC236}">
                <a16:creationId xmlns:a16="http://schemas.microsoft.com/office/drawing/2014/main" id="{86AF5100-2F47-B50F-BE83-80F7EFECC27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t="5426" b="5470"/>
          <a:stretch/>
        </p:blipFill>
        <p:spPr>
          <a:xfrm>
            <a:off x="7960975" y="3477875"/>
            <a:ext cx="1857420" cy="163605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g36ef941b10a_0_5">
            <a:extLst>
              <a:ext uri="{FF2B5EF4-FFF2-40B4-BE49-F238E27FC236}">
                <a16:creationId xmlns:a16="http://schemas.microsoft.com/office/drawing/2014/main" id="{11C89DD4-669E-08D5-9712-AF5F63D7C155}"/>
              </a:ext>
            </a:extLst>
          </p:cNvPr>
          <p:cNvSpPr txBox="1"/>
          <p:nvPr/>
        </p:nvSpPr>
        <p:spPr>
          <a:xfrm>
            <a:off x="8278099" y="3652700"/>
            <a:ext cx="11937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Meals &amp;</a:t>
            </a:r>
            <a:endParaRPr kumimoji="0" sz="1800" b="1" i="1" u="none" strike="noStrike" kern="0" cap="none" spc="0" normalizeH="0" baseline="0" noProof="0" dirty="0">
              <a:ln>
                <a:noFill/>
              </a:ln>
              <a:solidFill>
                <a:srgbClr val="555555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Childcare provided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7" name="Google Shape;97;g36ef941b10a_0_5" title="Date Night QR code.png">
            <a:extLst>
              <a:ext uri="{FF2B5EF4-FFF2-40B4-BE49-F238E27FC236}">
                <a16:creationId xmlns:a16="http://schemas.microsoft.com/office/drawing/2014/main" id="{E15D0A48-90E6-42B6-5A2D-422EBBAD8325}"/>
              </a:ext>
            </a:extLst>
          </p:cNvPr>
          <p:cNvPicPr preferRelativeResize="0"/>
          <p:nvPr/>
        </p:nvPicPr>
        <p:blipFill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6450" y="4214000"/>
            <a:ext cx="2002875" cy="2002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2254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336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F2E28D-4A2A-1816-BAB1-9EA4A3D8D2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67DA6E0B-6859-47C0-E96A-71D023C075F7}"/>
              </a:ext>
            </a:extLst>
          </p:cNvPr>
          <p:cNvGrpSpPr/>
          <p:nvPr/>
        </p:nvGrpSpPr>
        <p:grpSpPr>
          <a:xfrm>
            <a:off x="2852135" y="2960103"/>
            <a:ext cx="2174488" cy="3719260"/>
            <a:chOff x="0" y="0"/>
            <a:chExt cx="4348976" cy="7438519"/>
          </a:xfrm>
        </p:grpSpPr>
        <p:pic>
          <p:nvPicPr>
            <p:cNvPr id="3" name="Picture 3">
              <a:extLst>
                <a:ext uri="{FF2B5EF4-FFF2-40B4-BE49-F238E27FC236}">
                  <a16:creationId xmlns:a16="http://schemas.microsoft.com/office/drawing/2014/main" id="{75730219-0990-48A1-5276-371C6F56A1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21560" r="42829"/>
            <a:stretch>
              <a:fillRect/>
            </a:stretch>
          </p:blipFill>
          <p:spPr>
            <a:xfrm>
              <a:off x="0" y="0"/>
              <a:ext cx="4348976" cy="7438519"/>
            </a:xfrm>
            <a:prstGeom prst="rect">
              <a:avLst/>
            </a:prstGeom>
          </p:spPr>
        </p:pic>
      </p:grpSp>
      <p:sp>
        <p:nvSpPr>
          <p:cNvPr id="4" name="TextBox 4">
            <a:extLst>
              <a:ext uri="{FF2B5EF4-FFF2-40B4-BE49-F238E27FC236}">
                <a16:creationId xmlns:a16="http://schemas.microsoft.com/office/drawing/2014/main" id="{DBC472EE-2354-6B33-7A4F-725B00F7B9D8}"/>
              </a:ext>
            </a:extLst>
          </p:cNvPr>
          <p:cNvSpPr txBox="1"/>
          <p:nvPr/>
        </p:nvSpPr>
        <p:spPr>
          <a:xfrm>
            <a:off x="3202619" y="1199310"/>
            <a:ext cx="5894995" cy="1139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 rtl="0">
              <a:lnSpc>
                <a:spcPts val="1755"/>
              </a:lnSpc>
            </a:pPr>
            <a:r>
              <a:rPr lang="en-US" sz="1463" kern="1200" spc="263">
                <a:solidFill>
                  <a:srgbClr val="FFFFFF"/>
                </a:solidFill>
                <a:latin typeface="HK Grotesk Light"/>
                <a:ea typeface="HK Grotesk Light"/>
                <a:cs typeface="HK Grotesk Light"/>
                <a:sym typeface="HK Grotesk Light"/>
              </a:rPr>
              <a:t>A YEAR LONG TOPICAL BIBLE STUDY &amp; BREAKFAST FOCUSED ON INTEGRATING FAITH IN CHRIST INTO ALL DOMAINS OF OUR LIVES (PERSONAL DEVELOPMENT, FAMILY, PROFESSION, AND COMMUNITY)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33175051-3D02-80CB-7906-A95465B4E59E}"/>
              </a:ext>
            </a:extLst>
          </p:cNvPr>
          <p:cNvSpPr txBox="1"/>
          <p:nvPr/>
        </p:nvSpPr>
        <p:spPr>
          <a:xfrm>
            <a:off x="3076980" y="112918"/>
            <a:ext cx="6038041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 rtl="0">
              <a:lnSpc>
                <a:spcPts val="4294"/>
              </a:lnSpc>
            </a:pPr>
            <a:r>
              <a:rPr lang="en-US" sz="4014" kern="1200">
                <a:solidFill>
                  <a:srgbClr val="FFFFFF"/>
                </a:solidFill>
                <a:latin typeface="Black Ops One"/>
                <a:ea typeface="Black Ops One"/>
                <a:cs typeface="Black Ops One"/>
                <a:sym typeface="Black Ops One"/>
              </a:rPr>
              <a:t>Discipleship Training Breakfast</a:t>
            </a:r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BF14EC8D-69E9-93C9-D5F9-295C40EAB02F}"/>
              </a:ext>
            </a:extLst>
          </p:cNvPr>
          <p:cNvGrpSpPr/>
          <p:nvPr/>
        </p:nvGrpSpPr>
        <p:grpSpPr>
          <a:xfrm>
            <a:off x="5116989" y="2960103"/>
            <a:ext cx="2066255" cy="3719260"/>
            <a:chOff x="0" y="0"/>
            <a:chExt cx="4132511" cy="7438519"/>
          </a:xfrm>
        </p:grpSpPr>
        <p:pic>
          <p:nvPicPr>
            <p:cNvPr id="7" name="Picture 7">
              <a:extLst>
                <a:ext uri="{FF2B5EF4-FFF2-40B4-BE49-F238E27FC236}">
                  <a16:creationId xmlns:a16="http://schemas.microsoft.com/office/drawing/2014/main" id="{18A4ED3F-9EB9-B140-BA5F-0E29025E9C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2962" r="12962"/>
            <a:stretch>
              <a:fillRect/>
            </a:stretch>
          </p:blipFill>
          <p:spPr>
            <a:xfrm>
              <a:off x="0" y="0"/>
              <a:ext cx="4132511" cy="7438519"/>
            </a:xfrm>
            <a:prstGeom prst="rect">
              <a:avLst/>
            </a:prstGeom>
          </p:spPr>
        </p:pic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E4C6BB6E-6C28-AAD4-5668-B0910FF53895}"/>
              </a:ext>
            </a:extLst>
          </p:cNvPr>
          <p:cNvGrpSpPr/>
          <p:nvPr/>
        </p:nvGrpSpPr>
        <p:grpSpPr>
          <a:xfrm>
            <a:off x="7273610" y="2960103"/>
            <a:ext cx="2066255" cy="3719260"/>
            <a:chOff x="0" y="0"/>
            <a:chExt cx="4132511" cy="7438519"/>
          </a:xfrm>
        </p:grpSpPr>
        <p:pic>
          <p:nvPicPr>
            <p:cNvPr id="9" name="Picture 9">
              <a:extLst>
                <a:ext uri="{FF2B5EF4-FFF2-40B4-BE49-F238E27FC236}">
                  <a16:creationId xmlns:a16="http://schemas.microsoft.com/office/drawing/2014/main" id="{95A1EA84-28E9-167A-8351-FAF11018CD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4451" r="4451"/>
            <a:stretch>
              <a:fillRect/>
            </a:stretch>
          </p:blipFill>
          <p:spPr>
            <a:xfrm>
              <a:off x="0" y="0"/>
              <a:ext cx="4132511" cy="7438519"/>
            </a:xfrm>
            <a:prstGeom prst="rect">
              <a:avLst/>
            </a:prstGeom>
          </p:spPr>
        </p:pic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6214B5CE-FF66-CE37-3F2C-BBEAA2631531}"/>
              </a:ext>
            </a:extLst>
          </p:cNvPr>
          <p:cNvSpPr txBox="1"/>
          <p:nvPr/>
        </p:nvSpPr>
        <p:spPr>
          <a:xfrm>
            <a:off x="3352800" y="2354418"/>
            <a:ext cx="5486400" cy="546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 rtl="0">
              <a:lnSpc>
                <a:spcPts val="2185"/>
              </a:lnSpc>
            </a:pPr>
            <a:r>
              <a:rPr lang="en-US" sz="1821" b="1" kern="1200" spc="327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0600-0730 EVERY TUESDAY IN PIONEER CHAPEL </a:t>
            </a:r>
          </a:p>
        </p:txBody>
      </p:sp>
    </p:spTree>
    <p:extLst>
      <p:ext uri="{BB962C8B-B14F-4D97-AF65-F5344CB8AC3E}">
        <p14:creationId xmlns:p14="http://schemas.microsoft.com/office/powerpoint/2010/main" val="22288151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5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Custom Design">
  <a:themeElements>
    <a:clrScheme name="Custom 1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BA9545"/>
      </a:accent1>
      <a:accent2>
        <a:srgbClr val="417EB8"/>
      </a:accent2>
      <a:accent3>
        <a:srgbClr val="EDCD59"/>
      </a:accent3>
      <a:accent4>
        <a:srgbClr val="336491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_activity xmlns="eb3236ae-5fbd-4faf-87f4-740fcd82a88a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48781B9312E49418F39DED04EA00275" ma:contentTypeVersion="13" ma:contentTypeDescription="Create a new document." ma:contentTypeScope="" ma:versionID="1c30a5af922a54ff33f42559bd55d39d">
  <xsd:schema xmlns:xsd="http://www.w3.org/2001/XMLSchema" xmlns:xs="http://www.w3.org/2001/XMLSchema" xmlns:p="http://schemas.microsoft.com/office/2006/metadata/properties" xmlns:ns1="http://schemas.microsoft.com/sharepoint/v3" xmlns:ns3="eb3236ae-5fbd-4faf-87f4-740fcd82a88a" xmlns:ns4="efb20b7a-dd45-45d6-94b7-a608adbf93f6" targetNamespace="http://schemas.microsoft.com/office/2006/metadata/properties" ma:root="true" ma:fieldsID="67cb0f029ba17ce14b2c4e006693b967" ns1:_="" ns3:_="" ns4:_="">
    <xsd:import namespace="http://schemas.microsoft.com/sharepoint/v3"/>
    <xsd:import namespace="eb3236ae-5fbd-4faf-87f4-740fcd82a88a"/>
    <xsd:import namespace="efb20b7a-dd45-45d6-94b7-a608adbf93f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Details" minOccurs="0"/>
                <xsd:element ref="ns4:SharingHintHash" minOccurs="0"/>
                <xsd:element ref="ns4:SharedWithUser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_activity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9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0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3236ae-5fbd-4faf-87f4-740fcd82a88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_activity" ma:index="18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b20b7a-dd45-45d6-94b7-a608adbf93f6" elementFormDefault="qualified">
    <xsd:import namespace="http://schemas.microsoft.com/office/2006/documentManagement/types"/>
    <xsd:import namespace="http://schemas.microsoft.com/office/infopath/2007/PartnerControls"/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1" nillable="true" ma:displayName="Sharing Hint Hash" ma:hidden="true" ma:internalName="SharingHintHash" ma:readOnly="true">
      <xsd:simpleType>
        <xsd:restriction base="dms:Text"/>
      </xsd:simpleType>
    </xsd:element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3F2FECD-EFE0-43D5-BDA2-A509BBE6CD59}">
  <ds:schemaRefs>
    <ds:schemaRef ds:uri="http://schemas.microsoft.com/office/2006/metadata/properties"/>
    <ds:schemaRef ds:uri="http://www.w3.org/2000/xmlns/"/>
    <ds:schemaRef ds:uri="http://schemas.microsoft.com/sharepoint/v3"/>
    <ds:schemaRef ds:uri="http://www.w3.org/2001/XMLSchema-instance"/>
    <ds:schemaRef ds:uri="eb3236ae-5fbd-4faf-87f4-740fcd82a88a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D19FE110-1180-45A9-85DD-C291A39DFBC9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http://schemas.microsoft.com/sharepoint/v3"/>
    <ds:schemaRef ds:uri="eb3236ae-5fbd-4faf-87f4-740fcd82a88a"/>
    <ds:schemaRef ds:uri="efb20b7a-dd45-45d6-94b7-a608adbf93f6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FE103E6-FBBD-455E-843E-B3FFFDDFCD8F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fae6d70f-954b-4811-92b6-0530d6f84c43}" enabled="0" method="" siteId="{fae6d70f-954b-4811-92b6-0530d6f84c43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11693</TotalTime>
  <Words>722</Words>
  <Application>Microsoft Office PowerPoint</Application>
  <PresentationFormat>Widescreen</PresentationFormat>
  <Paragraphs>150</Paragraphs>
  <Slides>21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27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21</vt:i4>
      </vt:variant>
    </vt:vector>
  </HeadingPairs>
  <TitlesOfParts>
    <vt:vector size="57" baseType="lpstr">
      <vt:lpstr>Aptos</vt:lpstr>
      <vt:lpstr>Aptos Black</vt:lpstr>
      <vt:lpstr>Aptos Display</vt:lpstr>
      <vt:lpstr>Arial</vt:lpstr>
      <vt:lpstr>Arial    </vt:lpstr>
      <vt:lpstr>Arial Narrow</vt:lpstr>
      <vt:lpstr>Black Ops One</vt:lpstr>
      <vt:lpstr>Bookman Old Style</vt:lpstr>
      <vt:lpstr>Calibri</vt:lpstr>
      <vt:lpstr>Calibri Light</vt:lpstr>
      <vt:lpstr>Caveat</vt:lpstr>
      <vt:lpstr>Elephant</vt:lpstr>
      <vt:lpstr>Georgia</vt:lpstr>
      <vt:lpstr>Gill Sans MT</vt:lpstr>
      <vt:lpstr>Gill Sans Nova</vt:lpstr>
      <vt:lpstr>Gill Sans Nova Cond</vt:lpstr>
      <vt:lpstr>HK Grotesk Light</vt:lpstr>
      <vt:lpstr>League Spartan</vt:lpstr>
      <vt:lpstr>Lucida Sans Typewriter</vt:lpstr>
      <vt:lpstr>Open Sans</vt:lpstr>
      <vt:lpstr>Papyrus</vt:lpstr>
      <vt:lpstr>Raleway</vt:lpstr>
      <vt:lpstr>Rockwell</vt:lpstr>
      <vt:lpstr>Times</vt:lpstr>
      <vt:lpstr>Times New Roman</vt:lpstr>
      <vt:lpstr>Trebuchet MS</vt:lpstr>
      <vt:lpstr>Wingdings</vt:lpstr>
      <vt:lpstr>Damask</vt:lpstr>
      <vt:lpstr>Office Theme</vt:lpstr>
      <vt:lpstr>1_Office Theme</vt:lpstr>
      <vt:lpstr>Parcel</vt:lpstr>
      <vt:lpstr>3_Office Theme</vt:lpstr>
      <vt:lpstr>Custom Design</vt:lpstr>
      <vt:lpstr>6_Office Theme</vt:lpstr>
      <vt:lpstr>2_Office Theme</vt:lpstr>
      <vt:lpstr>5_Office Theme</vt:lpstr>
      <vt:lpstr>PowerPoint Presentation</vt:lpstr>
      <vt:lpstr>PowerPoint Presentation</vt:lpstr>
      <vt:lpstr>EASTER SUNRISE SERVICE   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Adult Class 1 - “The Knowledge of the Holy,”  Room 158 Adult Class 2 - RVL Discipleship, Season 3, w/ Ray Vander Laan Adult Class 3 - The Book of 1 John, Room 150A  Adult Class 4 - “The Power of a Praying Parent,”  Room 122  4 &amp; 5 year olds    Pioneer Chapel, Room 132 1st &amp; 2nd grade   Pioneer Chapel, Room 133 3rd &amp; 4th grade          Pioneer Chapel, Room 121 5th &amp; 6th grade          Pioneer Chapel, Room 119 7th &amp; 8th grade          Pioneer Chapel, Room 118 9th -12th  grade         Pioneer Chapel, Room 120  </vt:lpstr>
      <vt:lpstr>PowerPoint Presentation</vt:lpstr>
      <vt:lpstr>CAMPUS LIFE MILITARY</vt:lpstr>
      <vt:lpstr>VOLUNTEER OPPORTUNITIES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DIGITAL GIVING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Kem, Katherine F CTR USARMY ID-TRAINING (USA)</dc:creator>
  <cp:lastModifiedBy>Kathy Kem</cp:lastModifiedBy>
  <cp:revision>205</cp:revision>
  <cp:lastPrinted>2024-08-09T14:41:04Z</cp:lastPrinted>
  <dcterms:created xsi:type="dcterms:W3CDTF">2022-04-28T01:04:04Z</dcterms:created>
  <dcterms:modified xsi:type="dcterms:W3CDTF">2026-04-05T01:04:50Z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2022-04-24T00:00:00Z</vt:filetime>
  </property>
  <property fmtid="{D5CDD505-2E9C-101B-9397-08002B2CF9AE}" pid="3" name="LastSaved">
    <vt:filetime>2022-04-28T00:00:00Z</vt:filetime>
  </property>
  <property fmtid="{D5CDD505-2E9C-101B-9397-08002B2CF9AE}" pid="4" name="ContentTypeId">
    <vt:lpwstr>0x010100548781B9312E49418F39DED04EA00275</vt:lpwstr>
  </property>
</Properties>
</file>