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71" r:id="rId4"/>
    <p:sldMasterId id="2147483921" r:id="rId5"/>
    <p:sldMasterId id="2147484070" r:id="rId6"/>
    <p:sldMasterId id="2147484094" r:id="rId7"/>
    <p:sldMasterId id="2147484106" r:id="rId8"/>
    <p:sldMasterId id="2147484124" r:id="rId9"/>
    <p:sldMasterId id="2147484142" r:id="rId10"/>
  </p:sldMasterIdLst>
  <p:notesMasterIdLst>
    <p:notesMasterId r:id="rId22"/>
  </p:notesMasterIdLst>
  <p:sldIdLst>
    <p:sldId id="1089" r:id="rId11"/>
    <p:sldId id="1111" r:id="rId12"/>
    <p:sldId id="1112" r:id="rId13"/>
    <p:sldId id="1101" r:id="rId14"/>
    <p:sldId id="1087" r:id="rId15"/>
    <p:sldId id="1088" r:id="rId16"/>
    <p:sldId id="1066" r:id="rId17"/>
    <p:sldId id="1110" r:id="rId18"/>
    <p:sldId id="1060" r:id="rId19"/>
    <p:sldId id="256" r:id="rId20"/>
    <p:sldId id="1031" r:id="rId21"/>
  </p:sldIdLst>
  <p:sldSz cx="12192000" cy="6858000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B29"/>
    <a:srgbClr val="838C7B"/>
    <a:srgbClr val="CAA45A"/>
    <a:srgbClr val="F5DB91"/>
    <a:srgbClr val="CF503C"/>
    <a:srgbClr val="1A355B"/>
    <a:srgbClr val="4F877F"/>
    <a:srgbClr val="3B1C01"/>
    <a:srgbClr val="64390E"/>
    <a:srgbClr val="A286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CCE513-D422-4A2D-A230-89738C660FA5}" v="2" dt="2024-03-12T15:13:06.72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58" d="100"/>
          <a:sy n="58" d="100"/>
        </p:scale>
        <p:origin x="78" y="1062"/>
      </p:cViewPr>
      <p:guideLst>
        <p:guide orient="horz" pos="288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FEED5-5E79-4A6C-BFA5-1FBAA86B597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6EF3-03CE-4D54-BEEF-D78285251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26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4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6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EE80-F533-4F8E-AA20-EEBB96B926C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EE25-68D8-4BA1-93AB-4FEDBEBC383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08183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EE80-F533-4F8E-AA20-EEBB96B926C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EE25-68D8-4BA1-93AB-4FEDBEBC3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0331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EE80-F533-4F8E-AA20-EEBB96B926C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EE25-68D8-4BA1-93AB-4FEDBEBC38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150976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EE80-F533-4F8E-AA20-EEBB96B926C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EE25-68D8-4BA1-93AB-4FEDBEBC3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5937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EE80-F533-4F8E-AA20-EEBB96B926C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EE25-68D8-4BA1-93AB-4FEDBEBC3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781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EE80-F533-4F8E-AA20-EEBB96B926C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EE25-68D8-4BA1-93AB-4FEDBEBC3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3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429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2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972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7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39D9E-EA7A-40EF-BD6A-609FE9868F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40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D9EBD-D50F-4182-BC3D-EF7F9A763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8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6D90B-741A-4EBE-8AFD-51D3E272C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5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326323-2F13-45FA-9592-4D2B7E42A7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03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90264A-054F-4914-873E-26045D642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17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B18A4-6E22-4A69-B8DE-FCA42A7818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45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4B51A-EAF4-412F-BE31-8805878B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47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F9021-C325-45E1-97D8-C1A409B3ED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91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E9439-013C-43A1-B094-E738F63987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50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B1B29-1911-404D-966C-35EDF37B7E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90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B1B29-1911-404D-966C-35EDF37B7E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8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B1B29-1911-404D-966C-35EDF37B7E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192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B1B29-1911-404D-966C-35EDF37B7E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7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0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B1B29-1911-404D-966C-35EDF37B7E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91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B1B29-1911-404D-966C-35EDF37B7E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22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91345-3267-4B2A-8255-691AE9D05D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4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48255-A034-4DF6-B5F9-78533252B9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41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0153-F897-4956-A20F-33AB1EE37915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B120-9875-4956-900F-420F7C51A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59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0153-F897-4956-A20F-33AB1EE37915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B120-9875-4956-900F-420F7C51A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630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0153-F897-4956-A20F-33AB1EE37915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B120-9875-4956-900F-420F7C51A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689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0153-F897-4956-A20F-33AB1EE37915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B120-9875-4956-900F-420F7C51A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503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0153-F897-4956-A20F-33AB1EE37915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B120-9875-4956-900F-420F7C51A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48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0153-F897-4956-A20F-33AB1EE37915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B120-9875-4956-900F-420F7C51A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9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0153-F897-4956-A20F-33AB1EE37915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B120-9875-4956-900F-420F7C51A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273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0153-F897-4956-A20F-33AB1EE37915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B120-9875-4956-900F-420F7C51A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902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0153-F897-4956-A20F-33AB1EE37915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B120-9875-4956-900F-420F7C51A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553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0153-F897-4956-A20F-33AB1EE37915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B120-9875-4956-900F-420F7C51A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553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0153-F897-4956-A20F-33AB1EE37915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B120-9875-4956-900F-420F7C51A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199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E3599-BEA6-43BE-A306-FD25A06C9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549F1C-CE19-40D3-852D-1E9F9BB3F3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4C74A-4BEA-4774-8B50-77C7A8FA5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B089-A47B-4F08-BEF1-9175672D96F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830EA-64E8-44D8-B380-CE1568694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714D2-2307-4DD8-852F-7CC22AA4A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7C50-3711-4FA7-8C7F-3488424A9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65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9E2EF-94FA-4283-AE54-88BBA9D2A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44B68-E23D-4602-A8D0-CAD2C7CB0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57966-637C-4DF5-9267-C37B70228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B089-A47B-4F08-BEF1-9175672D96F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645D2-366B-4560-9727-3D75AD09F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DE1E7-33A0-477A-878F-7E831041A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7C50-3711-4FA7-8C7F-3488424A9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284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48029-E7A1-4DB8-9ED5-30ED200A8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7B9989-9ACC-4251-9275-D9A35F839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7CDF7-1351-4D4A-9A8B-BF76533E4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B089-A47B-4F08-BEF1-9175672D96F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4F58F-841B-4D61-A906-1DC8A88BA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772C0-6BEC-4CD0-9D32-60328ECA0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7C50-3711-4FA7-8C7F-3488424A9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149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66D18-0714-484B-8615-D8F43B5B3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EE0F8-58D1-4324-90FC-211A5AB61A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291CE0-97D9-4631-9BC2-5490AD183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4678E1-4A96-46BA-B299-C558F57A1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B089-A47B-4F08-BEF1-9175672D96F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EBCE78-2E32-4044-A0E4-CD05DA91C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241256-5638-4D7A-A27F-ADD316EB7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7C50-3711-4FA7-8C7F-3488424A9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094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CF1CD-DBF7-4A77-A379-DB6B13957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BEC689-22BB-4F70-8A49-6DF28222D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271C2-FF7E-4ED8-8295-0179E26DF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A5E77B-164E-4EB7-AA4C-4D8FDCD855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01C099-FD8D-4A4F-AD2E-5D111C6BFF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6E99E1-143A-49C1-AA82-981D63E31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B089-A47B-4F08-BEF1-9175672D96F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F102AD-B3C2-47FE-928E-DCB46BED8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8738A9-2289-47DF-8775-1AC23E749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7C50-3711-4FA7-8C7F-3488424A9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2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7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32EBA-A278-4568-8456-C205D0F16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8C1A71-90BE-44B4-86D6-963D6731D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B089-A47B-4F08-BEF1-9175672D96F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CE859E-1FD5-413F-8997-84A12966E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F97912-8860-4CAE-8CF1-D6C3C8C3A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7C50-3711-4FA7-8C7F-3488424A9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921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778982-00B8-4982-A1F3-0F47EA9F6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B089-A47B-4F08-BEF1-9175672D96F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E0D0C9-5066-41DE-AAA7-6F9627BC9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615A5-44FD-4C69-8D98-E2B2750AB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7C50-3711-4FA7-8C7F-3488424A9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736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F0FA-4B36-4D36-96C4-59679995C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5AA84-AE1A-4C89-8380-B1D19E467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6B1D97-129D-4464-902E-589847C13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3A0ABF-C6A3-4D99-8D3E-A9FF17A43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B089-A47B-4F08-BEF1-9175672D96F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CD2439-3095-4604-9862-E50F32C70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852DC5-CEDC-4E32-9D9D-BE48EC85F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7C50-3711-4FA7-8C7F-3488424A9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451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52C0A-478C-4594-A1D6-B20D8608E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8577B9-3309-4B8E-A182-78FBAC9F91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C970EC-0645-4FAB-AE71-8F8B6944C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9ED5C9-A761-4B0A-9836-1FC22AF2B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B089-A47B-4F08-BEF1-9175672D96F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75C809-9910-4329-9C30-458A54956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F46DB4-9FBA-4709-9613-7B601AF5F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7C50-3711-4FA7-8C7F-3488424A9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115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BF3FF-A037-4489-B7C0-26A36C69C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76F53D-C2C9-446F-92D7-ABCDE9C36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88E7F-7045-41BB-B2C2-226E26BDF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B089-A47B-4F08-BEF1-9175672D96F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7B03C-15E2-466E-B14E-939BE1619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AA6DB-5653-4759-BCB6-D0DAB1727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7C50-3711-4FA7-8C7F-3488424A9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364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6BFB57-3C9A-4B1D-9AA8-8E881DD736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5A0180-0A15-4075-9EBC-76B639DA5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19FA6-7E7C-4513-92C0-8DAE76C6C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B089-A47B-4F08-BEF1-9175672D96F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9ACA8-049B-4E76-B4B1-C4952BF9D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4DCDC-5746-4A37-8D72-C9519164B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7C50-3711-4FA7-8C7F-3488424A9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779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9183-5593-4A19-9C41-300F5F43D1A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FA62-1E86-43CB-9FEA-C389FEAA6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374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9183-5593-4A19-9C41-300F5F43D1A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FA62-1E86-43CB-9FEA-C389FEAA6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856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9183-5593-4A19-9C41-300F5F43D1A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FA62-1E86-43CB-9FEA-C389FEAA6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228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9183-5593-4A19-9C41-300F5F43D1A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FA62-1E86-43CB-9FEA-C389FEAA6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5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0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9183-5593-4A19-9C41-300F5F43D1A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FA62-1E86-43CB-9FEA-C389FEAA6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905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9183-5593-4A19-9C41-300F5F43D1A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FA62-1E86-43CB-9FEA-C389FEAA6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226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9183-5593-4A19-9C41-300F5F43D1A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FA62-1E86-43CB-9FEA-C389FEAA6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000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9183-5593-4A19-9C41-300F5F43D1A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FA62-1E86-43CB-9FEA-C389FEAA6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978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9183-5593-4A19-9C41-300F5F43D1A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FA62-1E86-43CB-9FEA-C389FEAA6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507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9183-5593-4A19-9C41-300F5F43D1A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FA62-1E86-43CB-9FEA-C389FEAA6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87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9183-5593-4A19-9C41-300F5F43D1A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FA62-1E86-43CB-9FEA-C389FEAA6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083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9183-5593-4A19-9C41-300F5F43D1A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FA62-1E86-43CB-9FEA-C389FEAA6D0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80594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9183-5593-4A19-9C41-300F5F43D1A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FA62-1E86-43CB-9FEA-C389FEAA6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868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9183-5593-4A19-9C41-300F5F43D1A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FA62-1E86-43CB-9FEA-C389FEAA6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25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7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9183-5593-4A19-9C41-300F5F43D1A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FA62-1E86-43CB-9FEA-C389FEAA6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560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9183-5593-4A19-9C41-300F5F43D1A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FA62-1E86-43CB-9FEA-C389FEAA6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080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9183-5593-4A19-9C41-300F5F43D1A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FA62-1E86-43CB-9FEA-C389FEAA6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923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9183-5593-4A19-9C41-300F5F43D1A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FA62-1E86-43CB-9FEA-C389FEAA6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999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9183-5593-4A19-9C41-300F5F43D1A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FA62-1E86-43CB-9FEA-C389FEAA6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947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9183-5593-4A19-9C41-300F5F43D1A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FA62-1E86-43CB-9FEA-C389FEAA6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631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9183-5593-4A19-9C41-300F5F43D1A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FA62-1E86-43CB-9FEA-C389FEAA6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85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9183-5593-4A19-9C41-300F5F43D1A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FA62-1E86-43CB-9FEA-C389FEAA6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871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9183-5593-4A19-9C41-300F5F43D1A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FA62-1E86-43CB-9FEA-C389FEAA6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351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9183-5593-4A19-9C41-300F5F43D1A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FA62-1E86-43CB-9FEA-C389FEAA6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8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1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9183-5593-4A19-9C41-300F5F43D1A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FA62-1E86-43CB-9FEA-C389FEAA6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426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9183-5593-4A19-9C41-300F5F43D1A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FA62-1E86-43CB-9FEA-C389FEAA6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351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9183-5593-4A19-9C41-300F5F43D1A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FA62-1E86-43CB-9FEA-C389FEAA6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821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9183-5593-4A19-9C41-300F5F43D1A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FA62-1E86-43CB-9FEA-C389FEAA6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723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9183-5593-4A19-9C41-300F5F43D1A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FA62-1E86-43CB-9FEA-C389FEAA6D0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09719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9183-5593-4A19-9C41-300F5F43D1A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FA62-1E86-43CB-9FEA-C389FEAA6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859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9183-5593-4A19-9C41-300F5F43D1A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FA62-1E86-43CB-9FEA-C389FEAA6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183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9183-5593-4A19-9C41-300F5F43D1A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FA62-1E86-43CB-9FEA-C389FEAA6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84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9183-5593-4A19-9C41-300F5F43D1A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FA62-1E86-43CB-9FEA-C389FEAA6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5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9183-5593-4A19-9C41-300F5F43D1A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FA62-1E86-43CB-9FEA-C389FEAA6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13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0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EE80-F533-4F8E-AA20-EEBB96B926C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EE25-68D8-4BA1-93AB-4FEDBEBC3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673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EE80-F533-4F8E-AA20-EEBB96B926C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EE25-68D8-4BA1-93AB-4FEDBEBC3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5666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EE80-F533-4F8E-AA20-EEBB96B926C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EE25-68D8-4BA1-93AB-4FEDBEBC3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992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EE80-F533-4F8E-AA20-EEBB96B926C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EE25-68D8-4BA1-93AB-4FEDBEBC3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643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EE80-F533-4F8E-AA20-EEBB96B926C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EE25-68D8-4BA1-93AB-4FEDBEBC3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498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EE80-F533-4F8E-AA20-EEBB96B926C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EE25-68D8-4BA1-93AB-4FEDBEBC3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193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EE80-F533-4F8E-AA20-EEBB96B926C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EE25-68D8-4BA1-93AB-4FEDBEBC3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965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EE80-F533-4F8E-AA20-EEBB96B926C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EE25-68D8-4BA1-93AB-4FEDBEBC3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108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EE80-F533-4F8E-AA20-EEBB96B926C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EE25-68D8-4BA1-93AB-4FEDBEBC3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4797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EE80-F533-4F8E-AA20-EEBB96B926C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EE25-68D8-4BA1-93AB-4FEDBEBC3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00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8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5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image" Target="../media/image10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8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08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  <p:sldLayoutId id="2147483938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A0153-F897-4956-A20F-33AB1EE37915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4B120-9875-4956-900F-420F7C51A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B35C38-3D62-4F9B-AB5B-5019A1220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ADC88A-F7C0-4407-B8B7-12371129B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3A34F-3D00-4135-930D-58D1FFF073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9B089-A47B-4F08-BEF1-9175672D96F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EC298-C461-4E91-8BE3-1AFEBC260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F47D7-D787-45A2-9E68-60EF5CE4DD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F7C50-3711-4FA7-8C7F-3488424A9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3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75A9183-5593-4A19-9C41-300F5F43D1A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0FA62-1E86-43CB-9FEA-C389FEAA6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165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  <p:sldLayoutId id="2147484118" r:id="rId12"/>
    <p:sldLayoutId id="2147484119" r:id="rId13"/>
    <p:sldLayoutId id="2147484120" r:id="rId14"/>
    <p:sldLayoutId id="2147484121" r:id="rId15"/>
    <p:sldLayoutId id="2147484122" r:id="rId16"/>
    <p:sldLayoutId id="214748412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75A9183-5593-4A19-9C41-300F5F43D1A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0FA62-1E86-43CB-9FEA-C389FEAA6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87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  <p:sldLayoutId id="2147484136" r:id="rId12"/>
    <p:sldLayoutId id="2147484137" r:id="rId13"/>
    <p:sldLayoutId id="2147484138" r:id="rId14"/>
    <p:sldLayoutId id="2147484139" r:id="rId15"/>
    <p:sldLayoutId id="2147484140" r:id="rId16"/>
    <p:sldLayoutId id="214748414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FEE80-F533-4F8E-AA20-EEBB96B926C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D1FEE25-68D8-4BA1-93AB-4FEDBEBC3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66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  <p:sldLayoutId id="2147484154" r:id="rId12"/>
    <p:sldLayoutId id="2147484155" r:id="rId13"/>
    <p:sldLayoutId id="2147484156" r:id="rId14"/>
    <p:sldLayoutId id="2147484157" r:id="rId15"/>
    <p:sldLayoutId id="21474841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4587C-1A00-7088-88A5-42EE6F818C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58A58A-DEAC-343D-3C52-BA1AFE1F2A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398BDD91-935B-22EF-146F-5FB269C70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2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E5772C-E77E-4C1A-94E5-AE02A7189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71" y="1075730"/>
            <a:ext cx="10221850" cy="4529310"/>
          </a:xfrm>
          <a:prstGeom prst="rect">
            <a:avLst/>
          </a:prstGeom>
        </p:spPr>
      </p:pic>
      <p:sp>
        <p:nvSpPr>
          <p:cNvPr id="3" name="Explosion: 8 Points 2">
            <a:extLst>
              <a:ext uri="{FF2B5EF4-FFF2-40B4-BE49-F238E27FC236}">
                <a16:creationId xmlns:a16="http://schemas.microsoft.com/office/drawing/2014/main" id="{54FAB32F-2113-3CB1-0FF0-F4CB87CD3F28}"/>
              </a:ext>
            </a:extLst>
          </p:cNvPr>
          <p:cNvSpPr/>
          <p:nvPr/>
        </p:nvSpPr>
        <p:spPr>
          <a:xfrm>
            <a:off x="315352" y="4798243"/>
            <a:ext cx="2465555" cy="1930097"/>
          </a:xfrm>
          <a:prstGeom prst="irregularSeal1">
            <a:avLst/>
          </a:prstGeom>
          <a:solidFill>
            <a:srgbClr val="CAAA3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EAFDCF-FD8C-42FD-BDF0-29C069344040}"/>
              </a:ext>
            </a:extLst>
          </p:cNvPr>
          <p:cNvSpPr txBox="1"/>
          <p:nvPr/>
        </p:nvSpPr>
        <p:spPr>
          <a:xfrm>
            <a:off x="5429751" y="5805010"/>
            <a:ext cx="4787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Randy and Linda Klinger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Room 150, 0945-1045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Alpha Video Series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07365E-6C07-4FD9-82CC-BE303D515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620" y="1075730"/>
            <a:ext cx="2362530" cy="20386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848228-E8D1-4006-A320-8A0258F601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673" y="3762066"/>
            <a:ext cx="2343477" cy="30674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85F7AA-6B98-4DB1-ACFD-2A472F946A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3" t="23714" r="7841"/>
          <a:stretch/>
        </p:blipFill>
        <p:spPr>
          <a:xfrm>
            <a:off x="2778190" y="4518106"/>
            <a:ext cx="2343477" cy="23545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10F7C5-FCC6-BBAB-A003-584D626ADF4D}"/>
              </a:ext>
            </a:extLst>
          </p:cNvPr>
          <p:cNvSpPr txBox="1"/>
          <p:nvPr/>
        </p:nvSpPr>
        <p:spPr>
          <a:xfrm>
            <a:off x="477942" y="5479594"/>
            <a:ext cx="223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BEGINS 7 JANUARY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1E21CD-C53A-13FF-F2B1-D778DE720445}"/>
              </a:ext>
            </a:extLst>
          </p:cNvPr>
          <p:cNvSpPr txBox="1"/>
          <p:nvPr/>
        </p:nvSpPr>
        <p:spPr>
          <a:xfrm>
            <a:off x="802850" y="152400"/>
            <a:ext cx="10586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ADULT SUNDAY SCHOOL</a:t>
            </a:r>
          </a:p>
        </p:txBody>
      </p:sp>
    </p:spTree>
    <p:extLst>
      <p:ext uri="{BB962C8B-B14F-4D97-AF65-F5344CB8AC3E}">
        <p14:creationId xmlns:p14="http://schemas.microsoft.com/office/powerpoint/2010/main" val="30028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46044" y="235965"/>
            <a:ext cx="66992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5400" dirty="0">
                <a:solidFill>
                  <a:srgbClr val="FFFFFF"/>
                </a:solidFill>
                <a:latin typeface="Papyrus"/>
                <a:cs typeface="Papyrus"/>
              </a:rPr>
              <a:t>DIGITAL</a:t>
            </a:r>
            <a:r>
              <a:rPr sz="5400" spc="-40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sz="5400" spc="-10" dirty="0">
                <a:solidFill>
                  <a:srgbClr val="FFFFFF"/>
                </a:solidFill>
                <a:latin typeface="Papyrus"/>
                <a:cs typeface="Papyrus"/>
              </a:rPr>
              <a:t>GIVING</a:t>
            </a:r>
            <a:endParaRPr sz="5400">
              <a:latin typeface="Papyrus"/>
              <a:cs typeface="Papyru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53328" y="1667808"/>
            <a:ext cx="85090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55"/>
              </a:lnSpc>
            </a:pP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5" name="Picture 1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AB44BC8-BB70-3511-3240-BD25D9DE49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96" t="74678" r="8895" b="10091"/>
          <a:stretch/>
        </p:blipFill>
        <p:spPr>
          <a:xfrm>
            <a:off x="6553200" y="2731986"/>
            <a:ext cx="5261812" cy="3124201"/>
          </a:xfrm>
          <a:prstGeom prst="rect">
            <a:avLst/>
          </a:prstGeom>
        </p:spPr>
      </p:pic>
      <p:pic>
        <p:nvPicPr>
          <p:cNvPr id="16" name="Picture 1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FD309D9-9FA0-7186-2C10-45DB14D42B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5" t="3810" r="8513" b="79304"/>
          <a:stretch/>
        </p:blipFill>
        <p:spPr>
          <a:xfrm>
            <a:off x="2121993" y="332604"/>
            <a:ext cx="7947352" cy="2086925"/>
          </a:xfrm>
          <a:prstGeom prst="rect">
            <a:avLst/>
          </a:prstGeom>
        </p:spPr>
      </p:pic>
      <p:pic>
        <p:nvPicPr>
          <p:cNvPr id="17" name="Picture 1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1DC5A0D-A945-0BB1-B3E1-49E5E567A5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1" t="20518" r="5208" b="42816"/>
          <a:stretch/>
        </p:blipFill>
        <p:spPr>
          <a:xfrm>
            <a:off x="252316" y="2718131"/>
            <a:ext cx="5934710" cy="312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1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294D-E4C7-4D45-80FC-4B1A2C277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C36D8-BDA8-087F-9348-F9711A73C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3CF5765-F651-DF62-4713-B6B5BB2C8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75"/>
            <a:ext cx="12188825" cy="689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01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83C5B-B7BC-4ACE-B34B-5CB2C014A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4C428-1AC8-CD9F-0E1A-B895FC245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1AA649F-4423-05D3-8438-9316E16B7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" y="3175"/>
            <a:ext cx="12188825" cy="689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69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D0B22EA-C5A4-C5D9-C8C8-3D35AE4C8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093" y="4689050"/>
            <a:ext cx="2271270" cy="22712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989D5F-7131-7952-1F33-1114420A8D47}"/>
              </a:ext>
            </a:extLst>
          </p:cNvPr>
          <p:cNvSpPr txBox="1"/>
          <p:nvPr/>
        </p:nvSpPr>
        <p:spPr>
          <a:xfrm>
            <a:off x="22538" y="378024"/>
            <a:ext cx="12169462" cy="144655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CROSSROADS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PROTESTANT COMMUNITY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2601D0-053A-35CC-FD9E-127024F81CEA}"/>
              </a:ext>
            </a:extLst>
          </p:cNvPr>
          <p:cNvSpPr txBox="1"/>
          <p:nvPr/>
        </p:nvSpPr>
        <p:spPr>
          <a:xfrm>
            <a:off x="0" y="2286000"/>
            <a:ext cx="12191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STAY CONNECTED!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Scan the QR Code below</a:t>
            </a:r>
          </a:p>
        </p:txBody>
      </p:sp>
      <p:pic>
        <p:nvPicPr>
          <p:cNvPr id="4" name="Picture 3" descr="A qr code with a few squares&#10;&#10;Description automatically generated">
            <a:extLst>
              <a:ext uri="{FF2B5EF4-FFF2-40B4-BE49-F238E27FC236}">
                <a16:creationId xmlns:a16="http://schemas.microsoft.com/office/drawing/2014/main" id="{330ECE36-5548-4E7F-B696-F998A9FB35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995885"/>
            <a:ext cx="178576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66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group of people wearing life jackets&#10;&#10;Description automatically generated">
            <a:extLst>
              <a:ext uri="{FF2B5EF4-FFF2-40B4-BE49-F238E27FC236}">
                <a16:creationId xmlns:a16="http://schemas.microsoft.com/office/drawing/2014/main" id="{83CB554A-5E25-DDF0-6A4A-0EFFBCCE61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6" r="428" b="32908"/>
          <a:stretch/>
        </p:blipFill>
        <p:spPr bwMode="auto">
          <a:xfrm rot="744484">
            <a:off x="8119729" y="1506641"/>
            <a:ext cx="3519013" cy="21710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13B1FF-A6EB-A5F7-0C14-CE14A479E380}"/>
              </a:ext>
            </a:extLst>
          </p:cNvPr>
          <p:cNvSpPr txBox="1"/>
          <p:nvPr/>
        </p:nvSpPr>
        <p:spPr>
          <a:xfrm>
            <a:off x="281235" y="79422"/>
            <a:ext cx="10968294" cy="12370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LEMON MILK" panose="00000500000000000000" pitchFamily="50" charset="0"/>
                <a:ea typeface="+mn-ea"/>
                <a:cs typeface="+mn-cs"/>
              </a:rPr>
              <a:t>Campus Life Military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7" name="Picture 26" descr="A group of people in a mud puddle&#10;&#10;Description automatically generated">
            <a:extLst>
              <a:ext uri="{FF2B5EF4-FFF2-40B4-BE49-F238E27FC236}">
                <a16:creationId xmlns:a16="http://schemas.microsoft.com/office/drawing/2014/main" id="{CBE97476-5CA7-290D-C459-A960F8D117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2" b="15812"/>
          <a:stretch/>
        </p:blipFill>
        <p:spPr bwMode="auto">
          <a:xfrm>
            <a:off x="7494995" y="3613861"/>
            <a:ext cx="4336834" cy="24973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E4ADF25-06F0-E601-06D0-62205FA4A3C4}"/>
              </a:ext>
            </a:extLst>
          </p:cNvPr>
          <p:cNvSpPr txBox="1"/>
          <p:nvPr/>
        </p:nvSpPr>
        <p:spPr>
          <a:xfrm>
            <a:off x="360171" y="4862554"/>
            <a:ext cx="40652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MON MILK" panose="00000500000000000000" pitchFamily="50" charset="0"/>
                <a:ea typeface="+mn-ea"/>
                <a:cs typeface="+mn-cs"/>
              </a:rPr>
              <a:t>POC: Samantha Odle</a:t>
            </a:r>
          </a:p>
          <a:p>
            <a:pPr marL="0" marR="0" lvl="0" indent="0" algn="l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MON MILK" panose="00000500000000000000" pitchFamily="50" charset="0"/>
                <a:ea typeface="+mn-ea"/>
                <a:cs typeface="+mn-cs"/>
              </a:rPr>
              <a:t>(605) 569-3820</a:t>
            </a:r>
          </a:p>
          <a:p>
            <a:pPr marL="0" marR="0" lvl="0" indent="0" algn="l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MON MILK" panose="00000500000000000000" pitchFamily="50" charset="0"/>
                <a:ea typeface="+mn-ea"/>
                <a:cs typeface="+mn-cs"/>
              </a:rPr>
              <a:t>sodle@yfc.net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B28BF3-A238-2F73-8931-71E571527417}"/>
              </a:ext>
            </a:extLst>
          </p:cNvPr>
          <p:cNvSpPr txBox="1"/>
          <p:nvPr/>
        </p:nvSpPr>
        <p:spPr>
          <a:xfrm>
            <a:off x="361105" y="988095"/>
            <a:ext cx="84610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MON MILK" panose="00000500000000000000" pitchFamily="50" charset="0"/>
                <a:ea typeface="+mn-ea"/>
                <a:cs typeface="+mn-cs"/>
              </a:rPr>
              <a:t>Sharing and connecting with God’s story </a:t>
            </a:r>
          </a:p>
          <a:p>
            <a:pPr marL="0" marR="0" lvl="0" indent="0" algn="l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MON MILK" panose="00000500000000000000" pitchFamily="50" charset="0"/>
                <a:ea typeface="+mn-ea"/>
                <a:cs typeface="+mn-cs"/>
              </a:rPr>
              <a:t>Building authentic, Christ-sharing relationships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5290C5-0021-5BEE-FB87-FD52E9387709}"/>
              </a:ext>
            </a:extLst>
          </p:cNvPr>
          <p:cNvSpPr txBox="1"/>
          <p:nvPr/>
        </p:nvSpPr>
        <p:spPr>
          <a:xfrm>
            <a:off x="433743" y="1995446"/>
            <a:ext cx="959569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514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MON MILK" panose="00000500000000000000" pitchFamily="50" charset="0"/>
                <a:ea typeface="+mn-ea"/>
                <a:cs typeface="+mn-cs"/>
              </a:rPr>
              <a:t>Who: 6</a:t>
            </a:r>
            <a:r>
              <a:rPr kumimoji="0" lang="en-US" sz="3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MON MILK" panose="00000500000000000000" pitchFamily="50" charset="0"/>
                <a:ea typeface="+mn-ea"/>
                <a:cs typeface="+mn-cs"/>
              </a:rPr>
              <a:t>th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MON MILK" panose="00000500000000000000" pitchFamily="50" charset="0"/>
                <a:ea typeface="+mn-ea"/>
                <a:cs typeface="+mn-cs"/>
              </a:rPr>
              <a:t>-12</a:t>
            </a:r>
            <a:r>
              <a:rPr kumimoji="0" lang="en-US" sz="3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MON MILK" panose="00000500000000000000" pitchFamily="50" charset="0"/>
                <a:ea typeface="+mn-ea"/>
                <a:cs typeface="+mn-cs"/>
              </a:rPr>
              <a:t>th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MON MILK" panose="00000500000000000000" pitchFamily="50" charset="0"/>
                <a:ea typeface="+mn-ea"/>
                <a:cs typeface="+mn-cs"/>
              </a:rPr>
              <a:t> Grade</a:t>
            </a:r>
          </a:p>
          <a:p>
            <a:pPr marL="0" marR="0" lvl="0" indent="0" algn="l" defTabSz="2514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MON MILK" panose="00000500000000000000" pitchFamily="50" charset="0"/>
                <a:ea typeface="+mn-ea"/>
                <a:cs typeface="+mn-cs"/>
              </a:rPr>
              <a:t>When: Wednesdays from 1830-1945 </a:t>
            </a:r>
          </a:p>
          <a:p>
            <a:pPr marL="0" marR="0" lvl="0" indent="0" algn="l" defTabSz="2514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MON MILK" panose="00000500000000000000" pitchFamily="50" charset="0"/>
                <a:ea typeface="+mn-ea"/>
                <a:cs typeface="+mn-cs"/>
              </a:rPr>
              <a:t>Where: Harrold Youth Center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umble" panose="020F0502020204030204" pitchFamily="2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AA89F9-D386-194D-2243-0E6B9DC6229B}"/>
              </a:ext>
            </a:extLst>
          </p:cNvPr>
          <p:cNvSpPr txBox="1"/>
          <p:nvPr/>
        </p:nvSpPr>
        <p:spPr>
          <a:xfrm>
            <a:off x="629995" y="6399031"/>
            <a:ext cx="6161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MON MILK" panose="00000500000000000000" pitchFamily="50" charset="0"/>
                <a:ea typeface="+mn-ea"/>
                <a:cs typeface="+mn-cs"/>
              </a:rPr>
              <a:t>Ft. Leavenworth Club – Campus Life Military</a:t>
            </a:r>
          </a:p>
        </p:txBody>
      </p:sp>
      <p:pic>
        <p:nvPicPr>
          <p:cNvPr id="3" name="Picture 2" descr="A logo of a camera&#10;&#10;Description automatically generated">
            <a:extLst>
              <a:ext uri="{FF2B5EF4-FFF2-40B4-BE49-F238E27FC236}">
                <a16:creationId xmlns:a16="http://schemas.microsoft.com/office/drawing/2014/main" id="{1A5B5955-8410-FA98-06C4-B2A661A264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692" y="6373440"/>
            <a:ext cx="388607" cy="3886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AFCED4-CABE-EDB1-BD1B-C4DA84A119F7}"/>
              </a:ext>
            </a:extLst>
          </p:cNvPr>
          <p:cNvSpPr txBox="1"/>
          <p:nvPr/>
        </p:nvSpPr>
        <p:spPr>
          <a:xfrm>
            <a:off x="7685487" y="6399035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MON MILK" panose="00000500000000000000" pitchFamily="50" charset="0"/>
                <a:ea typeface="+mn-ea"/>
                <a:cs typeface="+mn-cs"/>
              </a:rPr>
              <a:t>@campuslifefortleavenworth</a:t>
            </a:r>
          </a:p>
        </p:txBody>
      </p:sp>
      <p:pic>
        <p:nvPicPr>
          <p:cNvPr id="6" name="Picture 5" descr="A blue circle with a white letter f in it&#10;&#10;Description automatically generated">
            <a:extLst>
              <a:ext uri="{FF2B5EF4-FFF2-40B4-BE49-F238E27FC236}">
                <a16:creationId xmlns:a16="http://schemas.microsoft.com/office/drawing/2014/main" id="{4367CEFC-BF35-2173-3AC7-268CC7E446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40" y="6370640"/>
            <a:ext cx="388607" cy="38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46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B6B17D4-00EF-6AA5-6E6F-878718D255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" t="-10350" r="-2060" b="10350"/>
          <a:stretch/>
        </p:blipFill>
        <p:spPr>
          <a:xfrm>
            <a:off x="6713057" y="1614335"/>
            <a:ext cx="5076672" cy="38075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6EEA98-E311-28A4-63F0-2682B272A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271" y="126532"/>
            <a:ext cx="9625649" cy="1040802"/>
          </a:xfrm>
        </p:spPr>
        <p:txBody>
          <a:bodyPr>
            <a:noAutofit/>
          </a:bodyPr>
          <a:lstStyle/>
          <a:p>
            <a:r>
              <a:rPr lang="en-US" sz="6400" dirty="0">
                <a:latin typeface="LEMON MILK" panose="00000500000000000000" pitchFamily="50" charset="0"/>
              </a:rPr>
              <a:t>Seeking Volunteers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92341-1D57-18FD-20CD-03750A0FE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71" y="1180948"/>
            <a:ext cx="10515600" cy="866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LEMON MILK" panose="00000500000000000000" pitchFamily="50" charset="0"/>
              </a:rPr>
              <a:t>Campus Life Military needs volunteers who love military youth and want to create authentic, Christ-sharing relationships.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3675DC-F923-4EA6-46DF-E5B4DA8C9269}"/>
              </a:ext>
            </a:extLst>
          </p:cNvPr>
          <p:cNvSpPr txBox="1"/>
          <p:nvPr/>
        </p:nvSpPr>
        <p:spPr>
          <a:xfrm>
            <a:off x="402271" y="2317309"/>
            <a:ext cx="5904548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MON MILK" panose="00000500000000000000" pitchFamily="50" charset="0"/>
                <a:ea typeface="+mn-ea"/>
                <a:cs typeface="+mn-cs"/>
              </a:rPr>
              <a:t>Ministry Opportunities: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MON MILK" panose="00000500000000000000" pitchFamily="50" charset="0"/>
                <a:ea typeface="+mn-ea"/>
                <a:cs typeface="+mn-cs"/>
              </a:rPr>
              <a:t>(Included, but not limited to)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MON MILK" panose="00000500000000000000" pitchFamily="50" charset="0"/>
                <a:ea typeface="+mn-ea"/>
                <a:cs typeface="+mn-cs"/>
              </a:rPr>
              <a:t>Club volunteer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MON MILK" panose="00000500000000000000" pitchFamily="50" charset="0"/>
                <a:ea typeface="+mn-ea"/>
                <a:cs typeface="+mn-cs"/>
              </a:rPr>
              <a:t>Small group leader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MON MILK" panose="00000500000000000000" pitchFamily="50" charset="0"/>
                <a:ea typeface="+mn-ea"/>
                <a:cs typeface="+mn-cs"/>
              </a:rPr>
              <a:t>Activity / event support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MON MILK" panose="00000500000000000000" pitchFamily="50" charset="0"/>
                <a:ea typeface="+mn-ea"/>
                <a:cs typeface="+mn-cs"/>
              </a:rPr>
              <a:t>Driver for off-post events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MON MILK" panose="00000500000000000000" pitchFamily="50" charset="0"/>
                <a:ea typeface="+mn-ea"/>
                <a:cs typeface="+mn-cs"/>
              </a:rPr>
              <a:t>Prayer support team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MON MILK" panose="00000500000000000000" pitchFamily="50" charset="0"/>
                <a:ea typeface="+mn-ea"/>
                <a:cs typeface="+mn-cs"/>
              </a:rPr>
              <a:t>Financial support team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MON MILK" panose="00000500000000000000" pitchFamily="50" charset="0"/>
                <a:ea typeface="+mn-ea"/>
                <a:cs typeface="+mn-cs"/>
              </a:rPr>
              <a:t>Spiritual support team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" name="Picture 9" descr="A black and red text&#10;&#10;Description automatically generated">
            <a:extLst>
              <a:ext uri="{FF2B5EF4-FFF2-40B4-BE49-F238E27FC236}">
                <a16:creationId xmlns:a16="http://schemas.microsoft.com/office/drawing/2014/main" id="{178F7062-B8F3-0ABC-9C2C-D9E54C5AA9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73" y="6119112"/>
            <a:ext cx="2429827" cy="5464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781C4D-8292-F3BF-BE00-64A90BE4E6EE}"/>
              </a:ext>
            </a:extLst>
          </p:cNvPr>
          <p:cNvSpPr txBox="1"/>
          <p:nvPr/>
        </p:nvSpPr>
        <p:spPr>
          <a:xfrm>
            <a:off x="8834909" y="5588332"/>
            <a:ext cx="29116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MON MILK" panose="00000500000000000000" pitchFamily="50" charset="0"/>
                <a:ea typeface="+mn-ea"/>
                <a:cs typeface="+mn-cs"/>
              </a:rPr>
              <a:t>POC: Samantha Odle</a:t>
            </a:r>
          </a:p>
          <a:p>
            <a:pPr marL="0" marR="0" lvl="0" indent="0" algn="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MON MILK" panose="00000500000000000000" pitchFamily="50" charset="0"/>
                <a:ea typeface="+mn-ea"/>
                <a:cs typeface="+mn-cs"/>
              </a:rPr>
              <a:t>(605) 569-3820</a:t>
            </a:r>
          </a:p>
          <a:p>
            <a:pPr marL="0" marR="0" lvl="0" indent="0" algn="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MON MILK" panose="00000500000000000000" pitchFamily="50" charset="0"/>
                <a:ea typeface="+mn-ea"/>
                <a:cs typeface="+mn-cs"/>
              </a:rPr>
              <a:t>sodle@yfc.net</a:t>
            </a:r>
          </a:p>
        </p:txBody>
      </p:sp>
    </p:spTree>
    <p:extLst>
      <p:ext uri="{BB962C8B-B14F-4D97-AF65-F5344CB8AC3E}">
        <p14:creationId xmlns:p14="http://schemas.microsoft.com/office/powerpoint/2010/main" val="237288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B33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21247A81-2590-343D-958A-DD69467BA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5938"/>
            <a:ext cx="9144000" cy="6858002"/>
          </a:xfrm>
          <a:prstGeom prst="rect">
            <a:avLst/>
          </a:prstGeom>
          <a:ln>
            <a:noFill/>
          </a:ln>
        </p:spPr>
      </p:pic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3074C184-0BA4-5CF8-E17B-BBC2EA14EE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3340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3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52400" y="939800"/>
            <a:ext cx="11557000" cy="5715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That the World May Know, Volume 7</a:t>
            </a:r>
            <a:b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With Ray Vander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Laan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3600" b="1" u="sng" dirty="0">
                <a:solidFill>
                  <a:schemeClr val="accent1">
                    <a:lumMod val="75000"/>
                  </a:schemeClr>
                </a:solidFill>
              </a:rPr>
              <a:t>Walk as Jesus Walked: Being a Disciple in a Broken World</a:t>
            </a:r>
          </a:p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Come discover the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fierce passion 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our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early Christian 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brothers and sisters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to walk like Jesus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—even when the path became treacherous </a:t>
            </a:r>
          </a:p>
          <a:p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Filmed on location in Turkey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Beginning Sunday 7 April 2024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Room 153, Frontier Chapel </a:t>
            </a: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and on Zoom at 1000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Questions? Dr. Dean Nowowiejski</a:t>
            </a:r>
          </a:p>
          <a:p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280" y="3429000"/>
            <a:ext cx="4272583" cy="3225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2A56B0-4430-77F2-8AB8-5AC1B3B79BA3}"/>
              </a:ext>
            </a:extLst>
          </p:cNvPr>
          <p:cNvSpPr txBox="1"/>
          <p:nvPr/>
        </p:nvSpPr>
        <p:spPr>
          <a:xfrm>
            <a:off x="802850" y="0"/>
            <a:ext cx="10586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/>
              <a:t>ADULT SUNDAY SCHOOL</a:t>
            </a:r>
          </a:p>
        </p:txBody>
      </p:sp>
    </p:spTree>
    <p:extLst>
      <p:ext uri="{BB962C8B-B14F-4D97-AF65-F5344CB8AC3E}">
        <p14:creationId xmlns:p14="http://schemas.microsoft.com/office/powerpoint/2010/main" val="2929136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03AFD8-6641-939A-DEFE-2EF9D556E808}"/>
              </a:ext>
            </a:extLst>
          </p:cNvPr>
          <p:cNvSpPr txBox="1"/>
          <p:nvPr/>
        </p:nvSpPr>
        <p:spPr>
          <a:xfrm>
            <a:off x="5695337" y="1795226"/>
            <a:ext cx="6096000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u="sng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EZRA &amp; NEHEMIAH </a:t>
            </a:r>
          </a:p>
          <a:p>
            <a:pPr algn="ctr"/>
            <a:endParaRPr lang="en-US" sz="32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Discover God's mercy and faithfulness in Ezra and Nehemiah</a:t>
            </a:r>
            <a:r>
              <a:rPr lang="en-US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latin typeface="Arial Narrow" panose="020B0606020202030204" pitchFamily="34" charset="0"/>
                <a:cs typeface="Times New Roman" panose="02020603050405020304" pitchFamily="18" charset="0"/>
              </a:rPr>
              <a:t>Room 158, Frontier Chapel, 0945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25473F-0A8B-3C14-E1EA-1CA470863E48}"/>
              </a:ext>
            </a:extLst>
          </p:cNvPr>
          <p:cNvSpPr txBox="1"/>
          <p:nvPr/>
        </p:nvSpPr>
        <p:spPr>
          <a:xfrm>
            <a:off x="904973" y="320511"/>
            <a:ext cx="10586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/>
              <a:t>ADULT SUNDAY SCHOOL</a:t>
            </a:r>
          </a:p>
        </p:txBody>
      </p:sp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A8774417-51FE-43AC-D4C9-6A4C57F7E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3238402" cy="48515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3159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6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7.xml><?xml version="1.0" encoding="utf-8"?>
<a:theme xmlns:a="http://schemas.openxmlformats.org/drawingml/2006/main" name="Facet">
  <a:themeElements>
    <a:clrScheme name="Custom 10">
      <a:dk1>
        <a:srgbClr val="417EB8"/>
      </a:dk1>
      <a:lt1>
        <a:srgbClr val="EBEBEB"/>
      </a:lt1>
      <a:dk2>
        <a:srgbClr val="417EB8"/>
      </a:dk2>
      <a:lt2>
        <a:srgbClr val="EBEBEB"/>
      </a:lt2>
      <a:accent1>
        <a:srgbClr val="BA9545"/>
      </a:accent1>
      <a:accent2>
        <a:srgbClr val="417EB8"/>
      </a:accent2>
      <a:accent3>
        <a:srgbClr val="EDCD59"/>
      </a:accent3>
      <a:accent4>
        <a:srgbClr val="336491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8781B9312E49418F39DED04EA00275" ma:contentTypeVersion="13" ma:contentTypeDescription="Create a new document." ma:contentTypeScope="" ma:versionID="1c30a5af922a54ff33f42559bd55d39d">
  <xsd:schema xmlns:xsd="http://www.w3.org/2001/XMLSchema" xmlns:xs="http://www.w3.org/2001/XMLSchema" xmlns:p="http://schemas.microsoft.com/office/2006/metadata/properties" xmlns:ns1="http://schemas.microsoft.com/sharepoint/v3" xmlns:ns3="eb3236ae-5fbd-4faf-87f4-740fcd82a88a" xmlns:ns4="efb20b7a-dd45-45d6-94b7-a608adbf93f6" targetNamespace="http://schemas.microsoft.com/office/2006/metadata/properties" ma:root="true" ma:fieldsID="67cb0f029ba17ce14b2c4e006693b967" ns1:_="" ns3:_="" ns4:_="">
    <xsd:import namespace="http://schemas.microsoft.com/sharepoint/v3"/>
    <xsd:import namespace="eb3236ae-5fbd-4faf-87f4-740fcd82a88a"/>
    <xsd:import namespace="efb20b7a-dd45-45d6-94b7-a608adbf93f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Details" minOccurs="0"/>
                <xsd:element ref="ns4:SharingHintHash" minOccurs="0"/>
                <xsd:element ref="ns4:SharedWithUser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236ae-5fbd-4faf-87f4-740fcd82a8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b20b7a-dd45-45d6-94b7-a608adbf93f6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Sharing Hint Hash" ma:hidden="true" ma:internalName="SharingHintHash" ma:readOnly="true">
      <xsd:simpleType>
        <xsd:restriction base="dms:Text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eb3236ae-5fbd-4faf-87f4-740fcd82a88a" xsi:nil="true"/>
  </documentManagement>
</p:properties>
</file>

<file path=customXml/itemProps1.xml><?xml version="1.0" encoding="utf-8"?>
<ds:datastoreItem xmlns:ds="http://schemas.openxmlformats.org/officeDocument/2006/customXml" ds:itemID="{D19FE110-1180-45A9-85DD-C291A39DFB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b3236ae-5fbd-4faf-87f4-740fcd82a88a"/>
    <ds:schemaRef ds:uri="efb20b7a-dd45-45d6-94b7-a608adbf93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E103E6-FBBD-455E-843E-B3FFFDDFCD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F2FECD-EFE0-43D5-BDA2-A509BBE6CD59}">
  <ds:schemaRefs>
    <ds:schemaRef ds:uri="efb20b7a-dd45-45d6-94b7-a608adbf93f6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eb3236ae-5fbd-4faf-87f4-740fcd82a88a"/>
    <ds:schemaRef ds:uri="http://schemas.microsoft.com/sharepoint/v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3906</TotalTime>
  <Words>249</Words>
  <Application>Microsoft Office PowerPoint</Application>
  <PresentationFormat>Widescreen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31" baseType="lpstr">
      <vt:lpstr>Arial</vt:lpstr>
      <vt:lpstr>Arial Narrow</vt:lpstr>
      <vt:lpstr>Bookman Old Style</vt:lpstr>
      <vt:lpstr>Calibri</vt:lpstr>
      <vt:lpstr>Calibri Light</vt:lpstr>
      <vt:lpstr>Century Gothic</vt:lpstr>
      <vt:lpstr>Jumble</vt:lpstr>
      <vt:lpstr>LEMON MILK</vt:lpstr>
      <vt:lpstr>Papyrus</vt:lpstr>
      <vt:lpstr>Rockwell</vt:lpstr>
      <vt:lpstr>Trebuchet MS</vt:lpstr>
      <vt:lpstr>Wingdings</vt:lpstr>
      <vt:lpstr>Wingdings 3</vt:lpstr>
      <vt:lpstr>Wisp</vt:lpstr>
      <vt:lpstr>Damask</vt:lpstr>
      <vt:lpstr>Office Theme</vt:lpstr>
      <vt:lpstr>3_Office Theme</vt:lpstr>
      <vt:lpstr>Ion</vt:lpstr>
      <vt:lpstr>1_Ion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Seeking Volunteers</vt:lpstr>
      <vt:lpstr>PowerPoint Presentation</vt:lpstr>
      <vt:lpstr>PowerPoint Presentation</vt:lpstr>
      <vt:lpstr>PowerPoint Presentation</vt:lpstr>
      <vt:lpstr>PowerPoint Presentation</vt:lpstr>
      <vt:lpstr>DIGITAL GIVING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Kem, Katherine F CTR USARMY ID-TRAINING (USA)</dc:creator>
  <cp:lastModifiedBy>Kem, Katherine F CTR USARMY ID-TRAINING (USA)</cp:lastModifiedBy>
  <cp:revision>120</cp:revision>
  <dcterms:created xsi:type="dcterms:W3CDTF">2022-04-28T01:04:04Z</dcterms:created>
  <dcterms:modified xsi:type="dcterms:W3CDTF">2024-04-17T18:28:32Z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2022-04-24T00:00:00Z</vt:filetime>
  </property>
  <property fmtid="{D5CDD505-2E9C-101B-9397-08002B2CF9AE}" pid="3" name="LastSaved">
    <vt:filetime>2022-04-28T00:00:00Z</vt:filetime>
  </property>
  <property fmtid="{D5CDD505-2E9C-101B-9397-08002B2CF9AE}" pid="4" name="ContentTypeId">
    <vt:lpwstr>0x010100548781B9312E49418F39DED04EA00275</vt:lpwstr>
  </property>
</Properties>
</file>