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8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y Kem" userId="c075c6d7f673c88b" providerId="LiveId" clId="{4407881E-3784-4654-BB10-ABDC80716EC1}"/>
    <pc:docChg chg="addSld modSld sldOrd">
      <pc:chgData name="Kathy Kem" userId="c075c6d7f673c88b" providerId="LiveId" clId="{4407881E-3784-4654-BB10-ABDC80716EC1}" dt="2026-07-31T19:55:43.972" v="46" actId="14100"/>
      <pc:docMkLst>
        <pc:docMk/>
      </pc:docMkLst>
      <pc:sldChg chg="addSp modSp mod">
        <pc:chgData name="Kathy Kem" userId="c075c6d7f673c88b" providerId="LiveId" clId="{4407881E-3784-4654-BB10-ABDC80716EC1}" dt="2026-07-31T19:50:07.328" v="3" actId="14100"/>
        <pc:sldMkLst>
          <pc:docMk/>
          <pc:sldMk cId="3683272750" sldId="264"/>
        </pc:sldMkLst>
        <pc:picChg chg="add mod">
          <ac:chgData name="Kathy Kem" userId="c075c6d7f673c88b" providerId="LiveId" clId="{4407881E-3784-4654-BB10-ABDC80716EC1}" dt="2026-07-31T19:50:07.328" v="3" actId="14100"/>
          <ac:picMkLst>
            <pc:docMk/>
            <pc:sldMk cId="3683272750" sldId="264"/>
            <ac:picMk id="4" creationId="{C4AD78AE-B835-72EE-D1FE-8CC52B98F6E1}"/>
          </ac:picMkLst>
        </pc:picChg>
      </pc:sldChg>
      <pc:sldChg chg="addSp modSp new mod">
        <pc:chgData name="Kathy Kem" userId="c075c6d7f673c88b" providerId="LiveId" clId="{4407881E-3784-4654-BB10-ABDC80716EC1}" dt="2026-07-31T19:50:37.722" v="8" actId="14100"/>
        <pc:sldMkLst>
          <pc:docMk/>
          <pc:sldMk cId="434305524" sldId="265"/>
        </pc:sldMkLst>
        <pc:picChg chg="add mod">
          <ac:chgData name="Kathy Kem" userId="c075c6d7f673c88b" providerId="LiveId" clId="{4407881E-3784-4654-BB10-ABDC80716EC1}" dt="2026-07-31T19:50:37.722" v="8" actId="14100"/>
          <ac:picMkLst>
            <pc:docMk/>
            <pc:sldMk cId="434305524" sldId="265"/>
            <ac:picMk id="4" creationId="{5CECA902-ABB6-E9FF-BA3A-2AB65D218E60}"/>
          </ac:picMkLst>
        </pc:picChg>
      </pc:sldChg>
      <pc:sldChg chg="addSp modSp new mod">
        <pc:chgData name="Kathy Kem" userId="c075c6d7f673c88b" providerId="LiveId" clId="{4407881E-3784-4654-BB10-ABDC80716EC1}" dt="2026-07-31T19:51:07.074" v="13" actId="14100"/>
        <pc:sldMkLst>
          <pc:docMk/>
          <pc:sldMk cId="599794418" sldId="266"/>
        </pc:sldMkLst>
        <pc:picChg chg="add mod">
          <ac:chgData name="Kathy Kem" userId="c075c6d7f673c88b" providerId="LiveId" clId="{4407881E-3784-4654-BB10-ABDC80716EC1}" dt="2026-07-31T19:51:07.074" v="13" actId="14100"/>
          <ac:picMkLst>
            <pc:docMk/>
            <pc:sldMk cId="599794418" sldId="266"/>
            <ac:picMk id="4" creationId="{43DE89BD-5389-4426-8D1B-AAA2D219949B}"/>
          </ac:picMkLst>
        </pc:picChg>
      </pc:sldChg>
      <pc:sldChg chg="addSp modSp new mod">
        <pc:chgData name="Kathy Kem" userId="c075c6d7f673c88b" providerId="LiveId" clId="{4407881E-3784-4654-BB10-ABDC80716EC1}" dt="2026-07-31T19:51:41.544" v="18" actId="14100"/>
        <pc:sldMkLst>
          <pc:docMk/>
          <pc:sldMk cId="3809336809" sldId="267"/>
        </pc:sldMkLst>
        <pc:picChg chg="add mod">
          <ac:chgData name="Kathy Kem" userId="c075c6d7f673c88b" providerId="LiveId" clId="{4407881E-3784-4654-BB10-ABDC80716EC1}" dt="2026-07-31T19:51:41.544" v="18" actId="14100"/>
          <ac:picMkLst>
            <pc:docMk/>
            <pc:sldMk cId="3809336809" sldId="267"/>
            <ac:picMk id="4" creationId="{2718AC10-E910-2C25-0C62-E9A6D992C696}"/>
          </ac:picMkLst>
        </pc:picChg>
      </pc:sldChg>
      <pc:sldChg chg="addSp modSp new mod">
        <pc:chgData name="Kathy Kem" userId="c075c6d7f673c88b" providerId="LiveId" clId="{4407881E-3784-4654-BB10-ABDC80716EC1}" dt="2026-07-31T19:52:12.418" v="23" actId="14100"/>
        <pc:sldMkLst>
          <pc:docMk/>
          <pc:sldMk cId="3039197360" sldId="268"/>
        </pc:sldMkLst>
        <pc:picChg chg="add mod">
          <ac:chgData name="Kathy Kem" userId="c075c6d7f673c88b" providerId="LiveId" clId="{4407881E-3784-4654-BB10-ABDC80716EC1}" dt="2026-07-31T19:52:12.418" v="23" actId="14100"/>
          <ac:picMkLst>
            <pc:docMk/>
            <pc:sldMk cId="3039197360" sldId="268"/>
            <ac:picMk id="4" creationId="{97E493A6-169E-4A58-6DF1-3B4931EF1DB5}"/>
          </ac:picMkLst>
        </pc:picChg>
      </pc:sldChg>
      <pc:sldChg chg="addSp modSp new mod">
        <pc:chgData name="Kathy Kem" userId="c075c6d7f673c88b" providerId="LiveId" clId="{4407881E-3784-4654-BB10-ABDC80716EC1}" dt="2026-07-31T19:52:47.991" v="29" actId="14100"/>
        <pc:sldMkLst>
          <pc:docMk/>
          <pc:sldMk cId="3324520043" sldId="269"/>
        </pc:sldMkLst>
        <pc:picChg chg="add mod">
          <ac:chgData name="Kathy Kem" userId="c075c6d7f673c88b" providerId="LiveId" clId="{4407881E-3784-4654-BB10-ABDC80716EC1}" dt="2026-07-31T19:52:47.991" v="29" actId="14100"/>
          <ac:picMkLst>
            <pc:docMk/>
            <pc:sldMk cId="3324520043" sldId="269"/>
            <ac:picMk id="4" creationId="{7221BB0D-4E07-6D20-81C7-05B6770ABA56}"/>
          </ac:picMkLst>
        </pc:picChg>
      </pc:sldChg>
      <pc:sldChg chg="addSp modSp new mod">
        <pc:chgData name="Kathy Kem" userId="c075c6d7f673c88b" providerId="LiveId" clId="{4407881E-3784-4654-BB10-ABDC80716EC1}" dt="2026-07-31T19:53:54.509" v="34" actId="14100"/>
        <pc:sldMkLst>
          <pc:docMk/>
          <pc:sldMk cId="2442913027" sldId="270"/>
        </pc:sldMkLst>
        <pc:picChg chg="add mod">
          <ac:chgData name="Kathy Kem" userId="c075c6d7f673c88b" providerId="LiveId" clId="{4407881E-3784-4654-BB10-ABDC80716EC1}" dt="2026-07-31T19:53:54.509" v="34" actId="14100"/>
          <ac:picMkLst>
            <pc:docMk/>
            <pc:sldMk cId="2442913027" sldId="270"/>
            <ac:picMk id="4" creationId="{116E04F0-9D61-7AB9-85E5-45C986434B80}"/>
          </ac:picMkLst>
        </pc:picChg>
      </pc:sldChg>
      <pc:sldChg chg="addSp modSp new mod ord">
        <pc:chgData name="Kathy Kem" userId="c075c6d7f673c88b" providerId="LiveId" clId="{4407881E-3784-4654-BB10-ABDC80716EC1}" dt="2026-07-31T19:55:13.634" v="41" actId="14100"/>
        <pc:sldMkLst>
          <pc:docMk/>
          <pc:sldMk cId="3483966840" sldId="271"/>
        </pc:sldMkLst>
        <pc:picChg chg="add mod">
          <ac:chgData name="Kathy Kem" userId="c075c6d7f673c88b" providerId="LiveId" clId="{4407881E-3784-4654-BB10-ABDC80716EC1}" dt="2026-07-31T19:55:13.634" v="41" actId="14100"/>
          <ac:picMkLst>
            <pc:docMk/>
            <pc:sldMk cId="3483966840" sldId="271"/>
            <ac:picMk id="4" creationId="{C1184E0D-0FC8-5E4B-0AA5-51C26E429337}"/>
          </ac:picMkLst>
        </pc:picChg>
      </pc:sldChg>
      <pc:sldChg chg="addSp modSp new mod">
        <pc:chgData name="Kathy Kem" userId="c075c6d7f673c88b" providerId="LiveId" clId="{4407881E-3784-4654-BB10-ABDC80716EC1}" dt="2026-07-31T19:55:43.972" v="46" actId="14100"/>
        <pc:sldMkLst>
          <pc:docMk/>
          <pc:sldMk cId="2375502876" sldId="272"/>
        </pc:sldMkLst>
        <pc:picChg chg="add mod">
          <ac:chgData name="Kathy Kem" userId="c075c6d7f673c88b" providerId="LiveId" clId="{4407881E-3784-4654-BB10-ABDC80716EC1}" dt="2026-07-31T19:55:43.972" v="46" actId="14100"/>
          <ac:picMkLst>
            <pc:docMk/>
            <pc:sldMk cId="2375502876" sldId="272"/>
            <ac:picMk id="4" creationId="{1E0A8CD7-A454-604C-F0B0-2E90F12BC9E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9812-96B9-A981-D90E-C4F2D04921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6039F4-BE2F-593B-7A2F-0BEF94322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EA7A5-2F18-0A23-0050-A91AA7EFC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E2CC6-EE4D-EC11-35D0-FFF0A4C2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87BA5-3AE5-EE78-96CE-7583D3A5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10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6093-DD9F-7CCF-DF30-03A71F3C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A3A365-B7D1-F561-30CC-6565D947DD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0788B-B6B9-FF51-F412-67826BE46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5F96B-FACE-C474-C457-F4B20B997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5C4A1-F40A-4B59-D44E-B8360A5FD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37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2F6D7-7133-72C1-5D58-EF5793E00A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9250B1-C465-DE59-B3A8-BBBDB155D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67041-E49E-07AB-3B5E-6ED57043A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9EE97-2CCD-EB35-455E-72E111BB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F9CC8-D675-1F81-6DDD-D6B232F4F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96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8DB5-2D01-9849-0CEF-3B6B8C96C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2CFCE-4C8C-41DD-F60E-BC8D605B2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9FCA-010F-ABDB-862E-33F5BE61A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87130-545D-1D67-EC04-F919E6F3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B0952-CFD8-E8D4-8B29-C28A2DBA4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0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38F9-A300-FFF5-2DCC-F5AEA2C0F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A600E-47E5-882B-5925-1D9B97BDF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20DFE-D52F-9A91-9754-60FDDF4AC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D4B07-25DE-0324-995D-0CE7CF264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03948-5A06-4D88-0025-AE6EFD10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34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F209D-8537-2328-320A-DB1DBEA14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B9C22-8A90-D73E-8FB2-9F45FB3B6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678A68-9250-D488-DAFD-8FC7FF59B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AA0B8-7B71-2EF2-C7AD-ACC03703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14A192-14CC-3BD9-1542-2DDDA6DB5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BC06F-6DA3-4964-30EF-DE389A1D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2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812B-B6B6-7ADD-855D-295A1AD78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DDE00-85D6-EE41-9287-F6C1B25A7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FF1A9C-F27F-5803-046E-1C8906398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68F2F-65D7-C732-E8FA-5969FEB876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3A8668-54D4-0714-D855-FBC87E4556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800D49-D7F7-C8B2-1ABE-473A40DB5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92163C-F203-09D1-8C00-B6630C29B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C74CC8-6B9C-AB69-1563-02200208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6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66670-F6E6-6AFE-CD86-4329D28A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BF9DAD-8B9D-BC6E-52AD-F20F373BF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24FC8-B7E8-DC50-524D-38168795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EE620A-04ED-1213-354E-8AE6D0C62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6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F81D07-9617-105E-0FC8-93E25431E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8DCD16-7DB0-57D6-B3AC-FE4A9610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DA56C5-B117-6194-A3BE-7F5BBFE2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41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1BB85-2533-7A21-6B42-0D8DDD3FE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89E6E-AE24-955C-9869-1E46F7A96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84583-1339-3E47-B21A-298DCD102F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B51E16-F7E5-0698-84E3-B91FD2B37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F602A-F02E-4E21-ECCE-DE54AF4A3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86ADD-0F35-4026-9040-D913AC8BD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69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EB6F-A55D-105F-8AF1-47FE53AEA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5B7EA6-9566-C3F6-B140-8524CD1925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5B36B-314B-7B19-459E-4FE178FDA3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1A176-8E3F-C3CD-137D-7FB9AFA5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540E8-09DA-0BB5-DB10-EF7DEEF3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CCB51-D187-4F11-2680-CAEF99CB4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6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09D47F-7B4B-2602-C9F8-11BF66934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775BD5-DF26-4399-A695-0B283E7D3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FFDB6-E04C-DF65-A0E1-D23AE8A36E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12AB12-6D3A-4041-897E-887CD0CC6410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38268-D103-0B8B-07BD-EA4B76DB8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2850B-46BE-BE91-2CB6-901884286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DE3CDD-678B-4273-9B8B-3EB777192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37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AFA7-FD18-05AD-DB17-CE22D637D4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CC2C5-B98D-EF22-2AFB-2EC652EBDB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F20CB1-D2FC-B695-9EB0-9AE4B0805E29}"/>
              </a:ext>
            </a:extLst>
          </p:cNvPr>
          <p:cNvSpPr txBox="1"/>
          <p:nvPr/>
        </p:nvSpPr>
        <p:spPr>
          <a:xfrm>
            <a:off x="3048610" y="3246163"/>
            <a:ext cx="6097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1924B-D40C-2314-D9D1-5FB1213193BA}"/>
              </a:ext>
            </a:extLst>
          </p:cNvPr>
          <p:cNvSpPr txBox="1"/>
          <p:nvPr/>
        </p:nvSpPr>
        <p:spPr>
          <a:xfrm>
            <a:off x="3048610" y="3246163"/>
            <a:ext cx="60972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95A68C-63B4-4B33-7CDD-50135254F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96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5121-E75D-F2D3-9673-0C5C7837E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499E3-E0F9-43AD-FF28-16E32040A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ECA902-ABB6-E9FF-BA3A-2AB65D21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0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A198-1178-CE1A-F336-13225E598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1DE60-D314-B06D-9CBB-F8F4F8BFD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E89BD-5389-4426-8D1B-AAA2D2199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94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F1471-08B9-2CCE-D366-F5065C54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D297C-E791-00B9-270B-2CC49901D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8AC10-E910-2C25-0C62-E9A6D992C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336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1FB4-F461-6DFA-A9C6-7FD74A68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DBB6A-2990-09D0-4730-2820B84D4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493A6-169E-4A58-6DF1-3B4931EF1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97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D94A0-C190-FCDA-C1C0-C014E769A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E036D-91C5-4403-F9BB-77D7A9F2E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1BB0D-4E07-6D20-81C7-05B6770AB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20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D6666-FB3B-6043-BEF3-1FAF0CA1E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5C966-0229-1420-ED39-918557FF0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6E04F0-9D61-7AB9-85E5-45C986434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91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896A9-EE9C-0519-2A90-E1395E35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F2A3A-0272-EB3E-D7B0-1CEED942B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184E0D-0FC8-5E4B-0AA5-51C26E429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66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89593-3C42-8BB3-A61D-9E5FD19A5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D552D-BDAC-AA89-82A3-551DC2C0A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0A8CD7-A454-604C-F0B0-2E90F12BC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8940" cy="68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50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A37E3-AAD6-835E-E473-8F85F073E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1CB37-1688-CF05-AA92-6AD394AF6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F76E98-3C0D-FEDD-F285-26D2644FD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4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43A30-3C51-1D51-8447-0DCA6CEDC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7E5977-36D2-2773-8632-9A548DA21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48B0B5-8BD8-2AB5-A250-45A7B35454C0}"/>
              </a:ext>
            </a:extLst>
          </p:cNvPr>
          <p:cNvSpPr txBox="1"/>
          <p:nvPr/>
        </p:nvSpPr>
        <p:spPr>
          <a:xfrm>
            <a:off x="0" y="2135949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JOSEPH</a:t>
            </a:r>
          </a:p>
          <a:p>
            <a:pPr algn="ctr"/>
            <a:r>
              <a:rPr lang="en-US" sz="4800" b="1" dirty="0"/>
              <a:t>Genesis 45: 1-15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BB27F8-ADF6-76A8-EE22-0E9E4BCB97FC}"/>
              </a:ext>
            </a:extLst>
          </p:cNvPr>
          <p:cNvGrpSpPr/>
          <p:nvPr/>
        </p:nvGrpSpPr>
        <p:grpSpPr>
          <a:xfrm>
            <a:off x="7345680" y="4796942"/>
            <a:ext cx="4614672" cy="1127809"/>
            <a:chOff x="6303264" y="4806086"/>
            <a:chExt cx="5888736" cy="11278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576421-68AC-85BC-6FB0-966AD47E404C}"/>
                </a:ext>
              </a:extLst>
            </p:cNvPr>
            <p:cNvSpPr txBox="1"/>
            <p:nvPr/>
          </p:nvSpPr>
          <p:spPr>
            <a:xfrm>
              <a:off x="6303264" y="4806086"/>
              <a:ext cx="5888736" cy="11278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cap="small" dirty="0"/>
                <a:t>Chaplain Seth George</a:t>
              </a:r>
            </a:p>
            <a:p>
              <a:pPr algn="ctr"/>
              <a:endParaRPr lang="en-US" sz="2400" dirty="0"/>
            </a:p>
            <a:p>
              <a:pPr algn="ctr">
                <a:lnSpc>
                  <a:spcPts val="2200"/>
                </a:lnSpc>
              </a:pPr>
              <a:r>
                <a:rPr lang="en-US" sz="2400" i="1" cap="small" dirty="0"/>
                <a:t>2 August 2026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7CF6B3D-2349-12EE-E529-B09094529553}"/>
                </a:ext>
              </a:extLst>
            </p:cNvPr>
            <p:cNvGrpSpPr/>
            <p:nvPr/>
          </p:nvGrpSpPr>
          <p:grpSpPr>
            <a:xfrm>
              <a:off x="7880226" y="5322255"/>
              <a:ext cx="2703885" cy="67112"/>
              <a:chOff x="7880226" y="5322255"/>
              <a:chExt cx="2703885" cy="67112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292A550-506D-F7FA-9114-6771373C51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80226" y="5347419"/>
                <a:ext cx="1271104" cy="0"/>
              </a:xfrm>
              <a:prstGeom prst="line">
                <a:avLst/>
              </a:prstGeom>
              <a:ln>
                <a:solidFill>
                  <a:schemeClr val="tx1">
                    <a:alpha val="18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DE367C3-3CA8-951B-55DC-1ED033468A4E}"/>
                  </a:ext>
                </a:extLst>
              </p:cNvPr>
              <p:cNvSpPr/>
              <p:nvPr/>
            </p:nvSpPr>
            <p:spPr>
              <a:xfrm>
                <a:off x="9188908" y="5322255"/>
                <a:ext cx="58723" cy="67112"/>
              </a:xfrm>
              <a:prstGeom prst="ellipse">
                <a:avLst/>
              </a:prstGeom>
              <a:solidFill>
                <a:schemeClr val="accent1">
                  <a:alpha val="21000"/>
                </a:schemeClr>
              </a:solidFill>
              <a:ln>
                <a:solidFill>
                  <a:schemeClr val="tx1">
                    <a:alpha val="17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2DB75D2-D8C4-D00F-4EA1-589DC18601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83267" y="5347419"/>
                <a:ext cx="1300844" cy="0"/>
              </a:xfrm>
              <a:prstGeom prst="line">
                <a:avLst/>
              </a:prstGeom>
              <a:ln>
                <a:solidFill>
                  <a:schemeClr val="tx1">
                    <a:alpha val="2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4905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A3FD9-6E32-E39F-C8B9-EC366A58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738F0-7713-283B-BAB0-7FA5B0838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3527D-8540-AF03-5CB9-7CA5F37D8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07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E418C-D79F-9DD6-3A0A-AD05F51B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4F38B-C3E5-B420-3915-85EBF0044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7A72F-5658-D432-080E-587D2B61B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9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1EE55-751E-A884-B650-E162F40F0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6FF1A-24A8-7766-9D6B-ECC37AD2E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4241A8-7502-91A4-8BD8-B3FF1DB03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15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2A4BB-4B24-F2C8-2322-8B0657CA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48854-5648-7C5F-156B-2A1A57431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ECFFB4-947B-1305-E928-DC98A5B40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73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5E9D8-36CC-837C-C822-FCCAD1D75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FDD6-E260-B0C2-DB0D-BC8FC61F3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640A0-904E-2CF9-698D-369F5B106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10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7DE03-61AF-B9C9-6388-27A7F9EFA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BD52A-75E0-95DB-9AC5-0B72C2505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AD78AE-B835-72EE-D1FE-8CC52B98F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7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</Words>
  <Application>Microsoft Office PowerPoint</Application>
  <PresentationFormat>Widescreen</PresentationFormat>
  <Paragraphs>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apl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Kathy Kem</dc:creator>
  <cp:lastModifiedBy>Kathy Kem</cp:lastModifiedBy>
  <cp:revision>1</cp:revision>
  <dcterms:created xsi:type="dcterms:W3CDTF">2026-07-31T19:31:11Z</dcterms:created>
  <dcterms:modified xsi:type="dcterms:W3CDTF">2026-07-31T19:55:48Z</dcterms:modified>
</cp:coreProperties>
</file>