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7772400" cy="10058400"/>
  <p:notesSz cx="6858000" cy="9296400"/>
  <p:embeddedFontLst>
    <p:embeddedFont>
      <p:font typeface="Book Antiqua" panose="02040602050305030304" pitchFamily="18" charset="0"/>
      <p:regular r:id="rId4"/>
      <p:bold r:id="rId5"/>
      <p:italic r:id="rId6"/>
      <p:boldItalic r:id="rId7"/>
    </p:embeddedFont>
    <p:embeddedFont>
      <p:font typeface="Century Gothic" panose="020B0502020202020204" pitchFamily="34" charset="0"/>
      <p:regular r:id="rId8"/>
      <p:bold r:id="rId9"/>
      <p:italic r:id="rId10"/>
      <p:boldItalic r:id="rId1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3168">
          <p15:clr>
            <a:srgbClr val="A4A3A4"/>
          </p15:clr>
        </p15:guide>
        <p15:guide id="2" pos="2448">
          <p15:clr>
            <a:srgbClr val="A4A3A4"/>
          </p15:clr>
        </p15:guide>
      </p15:sldGuideLst>
    </p:ext>
    <p:ext uri="GoogleSlidesCustomDataVersion2">
      <go:slidesCustomData xmlns=""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r:id="rId17" roundtripDataSignature="AMtx7mg+bceP6210udKn2kKBU/XzccVRn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326C013-5A87-411F-96AD-AB59FB399832}" v="2" dt="2026-01-17T22:13:54.87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225" autoAdjust="0"/>
    <p:restoredTop sz="86405" autoAdjust="0"/>
  </p:normalViewPr>
  <p:slideViewPr>
    <p:cSldViewPr snapToGrid="0">
      <p:cViewPr>
        <p:scale>
          <a:sx n="70" d="100"/>
          <a:sy n="70" d="100"/>
        </p:scale>
        <p:origin x="2484" y="272"/>
      </p:cViewPr>
      <p:guideLst>
        <p:guide orient="horz" pos="3168"/>
        <p:guide pos="244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8" Type="http://schemas.openxmlformats.org/officeDocument/2006/relationships/presProps" Target="presProps.xml"/><Relationship Id="rId3" Type="http://schemas.openxmlformats.org/officeDocument/2006/relationships/notesMaster" Target="notesMasters/notesMaster1.xml"/><Relationship Id="rId21" Type="http://schemas.openxmlformats.org/officeDocument/2006/relationships/tableStyles" Target="tableStyles.xml"/><Relationship Id="rId7" Type="http://schemas.openxmlformats.org/officeDocument/2006/relationships/font" Target="fonts/font4.fntdata"/><Relationship Id="rId17" Type="http://customschemas.google.com/relationships/presentationmetadata" Target="metadata"/><Relationship Id="rId2" Type="http://schemas.openxmlformats.org/officeDocument/2006/relationships/slide" Target="slides/slide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23" Type="http://schemas.microsoft.com/office/2015/10/relationships/revisionInfo" Target="revisionInfo.xml"/><Relationship Id="rId10" Type="http://schemas.openxmlformats.org/officeDocument/2006/relationships/font" Target="fonts/font7.fntdata"/><Relationship Id="rId19" Type="http://schemas.openxmlformats.org/officeDocument/2006/relationships/viewProps" Target="viewProps.xml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thy Kem" userId="c075c6d7f673c88b" providerId="LiveId" clId="{4407881E-3784-4654-BB10-ABDC80716EC1}"/>
    <pc:docChg chg="custSel delSld modSld">
      <pc:chgData name="Kathy Kem" userId="c075c6d7f673c88b" providerId="LiveId" clId="{4407881E-3784-4654-BB10-ABDC80716EC1}" dt="2026-01-17T22:14:47.279" v="19" actId="20577"/>
      <pc:docMkLst>
        <pc:docMk/>
      </pc:docMkLst>
      <pc:sldChg chg="addSp delSp modSp mod">
        <pc:chgData name="Kathy Kem" userId="c075c6d7f673c88b" providerId="LiveId" clId="{4407881E-3784-4654-BB10-ABDC80716EC1}" dt="2026-01-17T22:14:47.279" v="19" actId="20577"/>
        <pc:sldMkLst>
          <pc:docMk/>
          <pc:sldMk cId="0" sldId="256"/>
        </pc:sldMkLst>
        <pc:spChg chg="add mod">
          <ac:chgData name="Kathy Kem" userId="c075c6d7f673c88b" providerId="LiveId" clId="{4407881E-3784-4654-BB10-ABDC80716EC1}" dt="2026-01-17T22:13:43.048" v="3"/>
          <ac:spMkLst>
            <pc:docMk/>
            <pc:sldMk cId="0" sldId="256"/>
            <ac:spMk id="2" creationId="{4D2F1ED2-C4B5-B5E7-1F74-AEBD414BDD8E}"/>
          </ac:spMkLst>
        </pc:spChg>
        <pc:spChg chg="del">
          <ac:chgData name="Kathy Kem" userId="c075c6d7f673c88b" providerId="LiveId" clId="{4407881E-3784-4654-BB10-ABDC80716EC1}" dt="2026-01-17T22:13:21.996" v="1" actId="478"/>
          <ac:spMkLst>
            <pc:docMk/>
            <pc:sldMk cId="0" sldId="256"/>
            <ac:spMk id="3" creationId="{14270515-B352-DA08-5C41-851837DA4551}"/>
          </ac:spMkLst>
        </pc:spChg>
        <pc:spChg chg="add mod">
          <ac:chgData name="Kathy Kem" userId="c075c6d7f673c88b" providerId="LiveId" clId="{4407881E-3784-4654-BB10-ABDC80716EC1}" dt="2026-01-17T22:13:43.048" v="3"/>
          <ac:spMkLst>
            <pc:docMk/>
            <pc:sldMk cId="0" sldId="256"/>
            <ac:spMk id="7" creationId="{308689FB-722E-C067-EF4B-8E0BA38C4A19}"/>
          </ac:spMkLst>
        </pc:spChg>
        <pc:spChg chg="add mod">
          <ac:chgData name="Kathy Kem" userId="c075c6d7f673c88b" providerId="LiveId" clId="{4407881E-3784-4654-BB10-ABDC80716EC1}" dt="2026-01-17T22:13:43.048" v="3"/>
          <ac:spMkLst>
            <pc:docMk/>
            <pc:sldMk cId="0" sldId="256"/>
            <ac:spMk id="8" creationId="{CCAA5E6A-8D3A-4EC8-0D4D-CC0CA84E3AC7}"/>
          </ac:spMkLst>
        </pc:spChg>
        <pc:spChg chg="add mod">
          <ac:chgData name="Kathy Kem" userId="c075c6d7f673c88b" providerId="LiveId" clId="{4407881E-3784-4654-BB10-ABDC80716EC1}" dt="2026-01-17T22:13:43.048" v="3"/>
          <ac:spMkLst>
            <pc:docMk/>
            <pc:sldMk cId="0" sldId="256"/>
            <ac:spMk id="11" creationId="{3EC07541-EF72-5BCD-554B-B6C388968433}"/>
          </ac:spMkLst>
        </pc:spChg>
        <pc:spChg chg="add mod">
          <ac:chgData name="Kathy Kem" userId="c075c6d7f673c88b" providerId="LiveId" clId="{4407881E-3784-4654-BB10-ABDC80716EC1}" dt="2026-01-17T22:13:43.048" v="3"/>
          <ac:spMkLst>
            <pc:docMk/>
            <pc:sldMk cId="0" sldId="256"/>
            <ac:spMk id="12" creationId="{D60D0D86-0298-BABA-467D-9182B4E0A47A}"/>
          </ac:spMkLst>
        </pc:spChg>
        <pc:spChg chg="del">
          <ac:chgData name="Kathy Kem" userId="c075c6d7f673c88b" providerId="LiveId" clId="{4407881E-3784-4654-BB10-ABDC80716EC1}" dt="2026-01-17T22:13:20.401" v="0" actId="478"/>
          <ac:spMkLst>
            <pc:docMk/>
            <pc:sldMk cId="0" sldId="256"/>
            <ac:spMk id="17" creationId="{184BF7BE-5031-7D2E-E0A1-A2D4B1DB8EF7}"/>
          </ac:spMkLst>
        </pc:spChg>
        <pc:spChg chg="del">
          <ac:chgData name="Kathy Kem" userId="c075c6d7f673c88b" providerId="LiveId" clId="{4407881E-3784-4654-BB10-ABDC80716EC1}" dt="2026-01-17T22:13:20.401" v="0" actId="478"/>
          <ac:spMkLst>
            <pc:docMk/>
            <pc:sldMk cId="0" sldId="256"/>
            <ac:spMk id="18" creationId="{340DB738-6BA0-B5C3-8B3B-D4ACE9112EC9}"/>
          </ac:spMkLst>
        </pc:spChg>
        <pc:spChg chg="add mod">
          <ac:chgData name="Kathy Kem" userId="c075c6d7f673c88b" providerId="LiveId" clId="{4407881E-3784-4654-BB10-ABDC80716EC1}" dt="2026-01-17T22:14:47.279" v="19" actId="20577"/>
          <ac:spMkLst>
            <pc:docMk/>
            <pc:sldMk cId="0" sldId="256"/>
            <ac:spMk id="20" creationId="{F2229CEE-89FB-2C6B-83F3-DC6B1EF54933}"/>
          </ac:spMkLst>
        </pc:spChg>
        <pc:spChg chg="del">
          <ac:chgData name="Kathy Kem" userId="c075c6d7f673c88b" providerId="LiveId" clId="{4407881E-3784-4654-BB10-ABDC80716EC1}" dt="2026-01-17T22:13:23.315" v="2" actId="478"/>
          <ac:spMkLst>
            <pc:docMk/>
            <pc:sldMk cId="0" sldId="256"/>
            <ac:spMk id="265" creationId="{00000000-0000-0000-0000-000000000000}"/>
          </ac:spMkLst>
        </pc:spChg>
        <pc:spChg chg="del">
          <ac:chgData name="Kathy Kem" userId="c075c6d7f673c88b" providerId="LiveId" clId="{4407881E-3784-4654-BB10-ABDC80716EC1}" dt="2026-01-17T22:13:20.401" v="0" actId="478"/>
          <ac:spMkLst>
            <pc:docMk/>
            <pc:sldMk cId="0" sldId="256"/>
            <ac:spMk id="278" creationId="{00000000-0000-0000-0000-000000000000}"/>
          </ac:spMkLst>
        </pc:spChg>
        <pc:picChg chg="add mod">
          <ac:chgData name="Kathy Kem" userId="c075c6d7f673c88b" providerId="LiveId" clId="{4407881E-3784-4654-BB10-ABDC80716EC1}" dt="2026-01-17T22:13:43.048" v="3"/>
          <ac:picMkLst>
            <pc:docMk/>
            <pc:sldMk cId="0" sldId="256"/>
            <ac:picMk id="13" creationId="{E7208A99-DD65-46FE-9A28-A93FF799C24F}"/>
          </ac:picMkLst>
        </pc:picChg>
        <pc:picChg chg="add mod">
          <ac:chgData name="Kathy Kem" userId="c075c6d7f673c88b" providerId="LiveId" clId="{4407881E-3784-4654-BB10-ABDC80716EC1}" dt="2026-01-17T22:13:43.048" v="3"/>
          <ac:picMkLst>
            <pc:docMk/>
            <pc:sldMk cId="0" sldId="256"/>
            <ac:picMk id="14" creationId="{9DF8751F-1D09-A759-A5E2-C172239EDB7E}"/>
          </ac:picMkLst>
        </pc:picChg>
        <pc:picChg chg="del">
          <ac:chgData name="Kathy Kem" userId="c075c6d7f673c88b" providerId="LiveId" clId="{4407881E-3784-4654-BB10-ABDC80716EC1}" dt="2026-01-17T22:13:20.401" v="0" actId="478"/>
          <ac:picMkLst>
            <pc:docMk/>
            <pc:sldMk cId="0" sldId="256"/>
            <ac:picMk id="16" creationId="{BCDC9AE4-955B-5FBF-4415-190E131F6118}"/>
          </ac:picMkLst>
        </pc:picChg>
        <pc:picChg chg="add mod">
          <ac:chgData name="Kathy Kem" userId="c075c6d7f673c88b" providerId="LiveId" clId="{4407881E-3784-4654-BB10-ABDC80716EC1}" dt="2026-01-17T22:13:43.048" v="3"/>
          <ac:picMkLst>
            <pc:docMk/>
            <pc:sldMk cId="0" sldId="256"/>
            <ac:picMk id="19" creationId="{42A78772-2D41-7020-B41D-C31572C37611}"/>
          </ac:picMkLst>
        </pc:picChg>
        <pc:picChg chg="del">
          <ac:chgData name="Kathy Kem" userId="c075c6d7f673c88b" providerId="LiveId" clId="{4407881E-3784-4654-BB10-ABDC80716EC1}" dt="2026-01-17T22:13:20.401" v="0" actId="478"/>
          <ac:picMkLst>
            <pc:docMk/>
            <pc:sldMk cId="0" sldId="256"/>
            <ac:picMk id="271" creationId="{00000000-0000-0000-0000-000000000000}"/>
          </ac:picMkLst>
        </pc:picChg>
      </pc:sldChg>
      <pc:sldChg chg="del">
        <pc:chgData name="Kathy Kem" userId="c075c6d7f673c88b" providerId="LiveId" clId="{4407881E-3784-4654-BB10-ABDC80716EC1}" dt="2026-01-17T22:14:13.420" v="5" actId="47"/>
        <pc:sldMkLst>
          <pc:docMk/>
          <pc:sldMk cId="0" sldId="257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4"/>
            <a:ext cx="297180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700" tIns="45850" rIns="91700" bIns="4585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5" y="4"/>
            <a:ext cx="297180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700" tIns="45850" rIns="91700" bIns="4585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2084388" y="698500"/>
            <a:ext cx="2690812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15793"/>
            <a:ext cx="548640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700" tIns="45850" rIns="91700" bIns="45850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829972"/>
            <a:ext cx="297180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700" tIns="45850" rIns="91700" bIns="4585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5" y="8829972"/>
            <a:ext cx="297180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700" tIns="45850" rIns="91700" bIns="4585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084388" y="698500"/>
            <a:ext cx="2690812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8" name="Google Shape;258;p1:notes"/>
          <p:cNvSpPr txBox="1">
            <a:spLocks noGrp="1"/>
          </p:cNvSpPr>
          <p:nvPr>
            <p:ph type="body" idx="1"/>
          </p:nvPr>
        </p:nvSpPr>
        <p:spPr>
          <a:xfrm>
            <a:off x="685800" y="4415793"/>
            <a:ext cx="548640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700" tIns="45850" rIns="91700" bIns="4585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59" name="Google Shape;259;p1:notes"/>
          <p:cNvSpPr txBox="1">
            <a:spLocks noGrp="1"/>
          </p:cNvSpPr>
          <p:nvPr>
            <p:ph type="sldNum" idx="12"/>
          </p:nvPr>
        </p:nvSpPr>
        <p:spPr>
          <a:xfrm>
            <a:off x="3884615" y="8829972"/>
            <a:ext cx="297180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700" tIns="45850" rIns="91700" bIns="4585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4"/>
          <p:cNvSpPr/>
          <p:nvPr/>
        </p:nvSpPr>
        <p:spPr>
          <a:xfrm>
            <a:off x="6583797" y="0"/>
            <a:ext cx="582930" cy="1612538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25400" dir="5400000" rotWithShape="0">
              <a:srgbClr val="000000">
                <a:alpha val="44705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dt" idx="10"/>
          </p:nvPr>
        </p:nvSpPr>
        <p:spPr>
          <a:xfrm>
            <a:off x="6438277" y="9336064"/>
            <a:ext cx="842009" cy="3353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ftr" idx="11"/>
          </p:nvPr>
        </p:nvSpPr>
        <p:spPr>
          <a:xfrm>
            <a:off x="502217" y="9336062"/>
            <a:ext cx="3280826" cy="3353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sldNum" idx="12"/>
          </p:nvPr>
        </p:nvSpPr>
        <p:spPr>
          <a:xfrm>
            <a:off x="6526824" y="433738"/>
            <a:ext cx="672612" cy="11259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sz="238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lvl="1" indent="0" algn="ctr">
              <a:spcBef>
                <a:spcPts val="0"/>
              </a:spcBef>
              <a:buNone/>
              <a:defRPr sz="238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lvl="2" indent="0" algn="ctr">
              <a:spcBef>
                <a:spcPts val="0"/>
              </a:spcBef>
              <a:buNone/>
              <a:defRPr sz="238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lvl="3" indent="0" algn="ctr">
              <a:spcBef>
                <a:spcPts val="0"/>
              </a:spcBef>
              <a:buNone/>
              <a:defRPr sz="238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lvl="4" indent="0" algn="ctr">
              <a:spcBef>
                <a:spcPts val="0"/>
              </a:spcBef>
              <a:buNone/>
              <a:defRPr sz="238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lvl="5" indent="0" algn="ctr">
              <a:spcBef>
                <a:spcPts val="0"/>
              </a:spcBef>
              <a:buNone/>
              <a:defRPr sz="238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lvl="6" indent="0" algn="ctr">
              <a:spcBef>
                <a:spcPts val="0"/>
              </a:spcBef>
              <a:buNone/>
              <a:defRPr sz="238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lvl="7" indent="0" algn="ctr">
              <a:spcBef>
                <a:spcPts val="0"/>
              </a:spcBef>
              <a:buNone/>
              <a:defRPr sz="238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lvl="8" indent="0" algn="ctr">
              <a:spcBef>
                <a:spcPts val="0"/>
              </a:spcBef>
              <a:buNone/>
              <a:defRPr sz="238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anoramic Picture with Caption">
  <p:cSld name="Panoramic Picture with Caption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0" name="Google Shape;130;p13"/>
          <p:cNvGrpSpPr/>
          <p:nvPr/>
        </p:nvGrpSpPr>
        <p:grpSpPr>
          <a:xfrm>
            <a:off x="-1350" y="0"/>
            <a:ext cx="7773750" cy="10062504"/>
            <a:chOff x="-1588" y="0"/>
            <a:chExt cx="9145588" cy="6860798"/>
          </a:xfrm>
        </p:grpSpPr>
        <p:sp>
          <p:nvSpPr>
            <p:cNvPr id="131" name="Google Shape;131;p13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 rotWithShape="1">
              <a:blip r:embed="rId2">
                <a:alphaModFix/>
              </a:blip>
              <a:stretch>
                <a:fillRect l="-16712" r="-16986"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>
              <a:gsLst>
                <a:gs pos="0">
                  <a:srgbClr val="9B6BF2">
                    <a:alpha val="7843"/>
                  </a:srgbClr>
                </a:gs>
                <a:gs pos="36000">
                  <a:srgbClr val="9B6BF2">
                    <a:alpha val="7843"/>
                  </a:srgbClr>
                </a:gs>
                <a:gs pos="72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>
              <a:gsLst>
                <a:gs pos="0">
                  <a:srgbClr val="9B6BF2">
                    <a:alpha val="6666"/>
                  </a:srgbClr>
                </a:gs>
                <a:gs pos="36000">
                  <a:srgbClr val="9B6BF2">
                    <a:alpha val="5882"/>
                  </a:srgbClr>
                </a:gs>
                <a:gs pos="69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13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>
              <a:gsLst>
                <a:gs pos="0">
                  <a:srgbClr val="9B6BF2">
                    <a:alpha val="13725"/>
                  </a:srgbClr>
                </a:gs>
                <a:gs pos="36000">
                  <a:srgbClr val="9B6BF2">
                    <a:alpha val="6666"/>
                  </a:srgbClr>
                </a:gs>
                <a:gs pos="73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>
              <a:gsLst>
                <a:gs pos="0">
                  <a:srgbClr val="9B6BF2">
                    <a:alpha val="13725"/>
                  </a:srgbClr>
                </a:gs>
                <a:gs pos="36000">
                  <a:srgbClr val="9B6BF2">
                    <a:alpha val="6666"/>
                  </a:srgbClr>
                </a:gs>
                <a:gs pos="66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13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>
              <a:gsLst>
                <a:gs pos="0">
                  <a:srgbClr val="9B6BF2">
                    <a:alpha val="10980"/>
                  </a:srgbClr>
                </a:gs>
                <a:gs pos="36000">
                  <a:srgbClr val="9B6BF2">
                    <a:alpha val="9803"/>
                  </a:srgbClr>
                </a:gs>
                <a:gs pos="75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13"/>
            <p:cNvSpPr/>
            <p:nvPr/>
          </p:nvSpPr>
          <p:spPr>
            <a:xfrm rot="10204164">
              <a:off x="426788" y="456424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 extrusionOk="0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13"/>
            <p:cNvSpPr/>
            <p:nvPr/>
          </p:nvSpPr>
          <p:spPr>
            <a:xfrm>
              <a:off x="421503" y="402165"/>
              <a:ext cx="8327939" cy="3141135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13"/>
            <p:cNvSpPr/>
            <p:nvPr/>
          </p:nvSpPr>
          <p:spPr>
            <a:xfrm rot="10800000">
              <a:off x="485023" y="2670079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 extrusionOk="0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13"/>
            <p:cNvSpPr/>
            <p:nvPr/>
          </p:nvSpPr>
          <p:spPr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l" t="t" r="r" b="b"/>
              <a:pathLst>
                <a:path w="5760" h="4320" extrusionOk="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</p:grpSp>
      <p:sp>
        <p:nvSpPr>
          <p:cNvPr id="141" name="Google Shape;141;p13"/>
          <p:cNvSpPr txBox="1">
            <a:spLocks noGrp="1"/>
          </p:cNvSpPr>
          <p:nvPr>
            <p:ph type="title"/>
          </p:nvPr>
        </p:nvSpPr>
        <p:spPr>
          <a:xfrm>
            <a:off x="736475" y="7276799"/>
            <a:ext cx="5458703" cy="831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40"/>
              <a:buFont typeface="Century Gothic"/>
              <a:buNone/>
              <a:defRPr sz="2040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13"/>
          <p:cNvSpPr>
            <a:spLocks noGrp="1"/>
          </p:cNvSpPr>
          <p:nvPr>
            <p:ph type="pic" idx="2"/>
          </p:nvPr>
        </p:nvSpPr>
        <p:spPr>
          <a:xfrm>
            <a:off x="736475" y="1005840"/>
            <a:ext cx="5458703" cy="5029200"/>
          </a:xfrm>
          <a:prstGeom prst="roundRect">
            <a:avLst>
              <a:gd name="adj" fmla="val 1858"/>
            </a:avLst>
          </a:prstGeom>
          <a:noFill/>
          <a:ln>
            <a:noFill/>
          </a:ln>
          <a:effectLst>
            <a:outerShdw blurRad="50800" dist="50800" dir="5400000" algn="tl" rotWithShape="0">
              <a:srgbClr val="000000">
                <a:alpha val="42745"/>
              </a:srgbClr>
            </a:outerShdw>
          </a:effectLst>
        </p:spPr>
      </p:sp>
      <p:sp>
        <p:nvSpPr>
          <p:cNvPr id="143" name="Google Shape;143;p13"/>
          <p:cNvSpPr txBox="1">
            <a:spLocks noGrp="1"/>
          </p:cNvSpPr>
          <p:nvPr>
            <p:ph type="body" idx="1"/>
          </p:nvPr>
        </p:nvSpPr>
        <p:spPr>
          <a:xfrm>
            <a:off x="736474" y="8108015"/>
            <a:ext cx="5458703" cy="724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850"/>
              </a:spcBef>
              <a:spcAft>
                <a:spcPts val="0"/>
              </a:spcAft>
              <a:buSzPts val="816"/>
              <a:buNone/>
              <a:defRPr sz="1020">
                <a:solidFill>
                  <a:srgbClr val="EE52A4"/>
                </a:solidFill>
              </a:defRPr>
            </a:lvl1pPr>
            <a:lvl2pPr marL="914400" lvl="1" indent="-228600" algn="l">
              <a:spcBef>
                <a:spcPts val="850"/>
              </a:spcBef>
              <a:spcAft>
                <a:spcPts val="0"/>
              </a:spcAft>
              <a:buSzPts val="816"/>
              <a:buNone/>
              <a:defRPr sz="1020"/>
            </a:lvl2pPr>
            <a:lvl3pPr marL="1371600" lvl="2" indent="-228600" algn="l">
              <a:spcBef>
                <a:spcPts val="850"/>
              </a:spcBef>
              <a:spcAft>
                <a:spcPts val="0"/>
              </a:spcAft>
              <a:buSzPts val="680"/>
              <a:buNone/>
              <a:defRPr sz="850"/>
            </a:lvl3pPr>
            <a:lvl4pPr marL="1828800" lvl="3" indent="-228600" algn="l">
              <a:spcBef>
                <a:spcPts val="850"/>
              </a:spcBef>
              <a:spcAft>
                <a:spcPts val="0"/>
              </a:spcAft>
              <a:buSzPts val="612"/>
              <a:buNone/>
              <a:defRPr sz="765"/>
            </a:lvl4pPr>
            <a:lvl5pPr marL="2286000" lvl="4" indent="-228600" algn="l">
              <a:spcBef>
                <a:spcPts val="850"/>
              </a:spcBef>
              <a:spcAft>
                <a:spcPts val="0"/>
              </a:spcAft>
              <a:buSzPts val="612"/>
              <a:buNone/>
              <a:defRPr sz="765"/>
            </a:lvl5pPr>
            <a:lvl6pPr marL="2743200" lvl="5" indent="-228600" algn="l">
              <a:spcBef>
                <a:spcPts val="850"/>
              </a:spcBef>
              <a:spcAft>
                <a:spcPts val="0"/>
              </a:spcAft>
              <a:buSzPts val="612"/>
              <a:buNone/>
              <a:defRPr sz="765"/>
            </a:lvl6pPr>
            <a:lvl7pPr marL="3200400" lvl="6" indent="-228600" algn="l">
              <a:spcBef>
                <a:spcPts val="850"/>
              </a:spcBef>
              <a:spcAft>
                <a:spcPts val="0"/>
              </a:spcAft>
              <a:buSzPts val="612"/>
              <a:buNone/>
              <a:defRPr sz="765"/>
            </a:lvl7pPr>
            <a:lvl8pPr marL="3657600" lvl="7" indent="-228600" algn="l">
              <a:spcBef>
                <a:spcPts val="850"/>
              </a:spcBef>
              <a:spcAft>
                <a:spcPts val="0"/>
              </a:spcAft>
              <a:buSzPts val="612"/>
              <a:buNone/>
              <a:defRPr sz="765"/>
            </a:lvl8pPr>
            <a:lvl9pPr marL="4114800" lvl="8" indent="-228600" algn="l">
              <a:spcBef>
                <a:spcPts val="850"/>
              </a:spcBef>
              <a:spcAft>
                <a:spcPts val="0"/>
              </a:spcAft>
              <a:buSzPts val="612"/>
              <a:buNone/>
              <a:defRPr sz="765"/>
            </a:lvl9pPr>
          </a:lstStyle>
          <a:p>
            <a:endParaRPr/>
          </a:p>
        </p:txBody>
      </p:sp>
      <p:sp>
        <p:nvSpPr>
          <p:cNvPr id="144" name="Google Shape;144;p13"/>
          <p:cNvSpPr txBox="1">
            <a:spLocks noGrp="1"/>
          </p:cNvSpPr>
          <p:nvPr>
            <p:ph type="dt" idx="10"/>
          </p:nvPr>
        </p:nvSpPr>
        <p:spPr>
          <a:xfrm>
            <a:off x="6438277" y="9336064"/>
            <a:ext cx="842009" cy="3353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13"/>
          <p:cNvSpPr txBox="1">
            <a:spLocks noGrp="1"/>
          </p:cNvSpPr>
          <p:nvPr>
            <p:ph type="ftr" idx="11"/>
          </p:nvPr>
        </p:nvSpPr>
        <p:spPr>
          <a:xfrm>
            <a:off x="502217" y="9336062"/>
            <a:ext cx="3280826" cy="3353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13"/>
          <p:cNvSpPr/>
          <p:nvPr/>
        </p:nvSpPr>
        <p:spPr>
          <a:xfrm>
            <a:off x="6583797" y="0"/>
            <a:ext cx="582930" cy="1612538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25400" dir="5400000" rotWithShape="0">
              <a:srgbClr val="000000">
                <a:alpha val="44705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13"/>
          <p:cNvSpPr txBox="1">
            <a:spLocks noGrp="1"/>
          </p:cNvSpPr>
          <p:nvPr>
            <p:ph type="sldNum" idx="12"/>
          </p:nvPr>
        </p:nvSpPr>
        <p:spPr>
          <a:xfrm>
            <a:off x="6526824" y="433738"/>
            <a:ext cx="672612" cy="11259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sz="238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lvl="1" indent="0" algn="ctr">
              <a:spcBef>
                <a:spcPts val="0"/>
              </a:spcBef>
              <a:buNone/>
              <a:defRPr sz="238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lvl="2" indent="0" algn="ctr">
              <a:spcBef>
                <a:spcPts val="0"/>
              </a:spcBef>
              <a:buNone/>
              <a:defRPr sz="238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lvl="3" indent="0" algn="ctr">
              <a:spcBef>
                <a:spcPts val="0"/>
              </a:spcBef>
              <a:buNone/>
              <a:defRPr sz="238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lvl="4" indent="0" algn="ctr">
              <a:spcBef>
                <a:spcPts val="0"/>
              </a:spcBef>
              <a:buNone/>
              <a:defRPr sz="238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lvl="5" indent="0" algn="ctr">
              <a:spcBef>
                <a:spcPts val="0"/>
              </a:spcBef>
              <a:buNone/>
              <a:defRPr sz="238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lvl="6" indent="0" algn="ctr">
              <a:spcBef>
                <a:spcPts val="0"/>
              </a:spcBef>
              <a:buNone/>
              <a:defRPr sz="238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lvl="7" indent="0" algn="ctr">
              <a:spcBef>
                <a:spcPts val="0"/>
              </a:spcBef>
              <a:buNone/>
              <a:defRPr sz="238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lvl="8" indent="0" algn="ctr">
              <a:spcBef>
                <a:spcPts val="0"/>
              </a:spcBef>
              <a:buNone/>
              <a:defRPr sz="238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Caption">
  <p:cSld name="Title and Caption"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9" name="Google Shape;149;p14"/>
          <p:cNvGrpSpPr/>
          <p:nvPr/>
        </p:nvGrpSpPr>
        <p:grpSpPr>
          <a:xfrm>
            <a:off x="-1350" y="0"/>
            <a:ext cx="7773750" cy="10062504"/>
            <a:chOff x="-1588" y="0"/>
            <a:chExt cx="9145588" cy="6860798"/>
          </a:xfrm>
        </p:grpSpPr>
        <p:sp>
          <p:nvSpPr>
            <p:cNvPr id="150" name="Google Shape;150;p14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 rotWithShape="1">
              <a:blip r:embed="rId2">
                <a:alphaModFix/>
              </a:blip>
              <a:stretch>
                <a:fillRect l="-16712" r="-16986"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>
              <a:gsLst>
                <a:gs pos="0">
                  <a:srgbClr val="9B6BF2">
                    <a:alpha val="7843"/>
                  </a:srgbClr>
                </a:gs>
                <a:gs pos="36000">
                  <a:srgbClr val="9B6BF2">
                    <a:alpha val="7843"/>
                  </a:srgbClr>
                </a:gs>
                <a:gs pos="72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>
              <a:gsLst>
                <a:gs pos="0">
                  <a:srgbClr val="9B6BF2">
                    <a:alpha val="6666"/>
                  </a:srgbClr>
                </a:gs>
                <a:gs pos="36000">
                  <a:srgbClr val="9B6BF2">
                    <a:alpha val="5882"/>
                  </a:srgbClr>
                </a:gs>
                <a:gs pos="69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>
              <a:gsLst>
                <a:gs pos="0">
                  <a:srgbClr val="9B6BF2">
                    <a:alpha val="13725"/>
                  </a:srgbClr>
                </a:gs>
                <a:gs pos="36000">
                  <a:srgbClr val="9B6BF2">
                    <a:alpha val="6666"/>
                  </a:srgbClr>
                </a:gs>
                <a:gs pos="73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14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>
              <a:gsLst>
                <a:gs pos="0">
                  <a:srgbClr val="9B6BF2">
                    <a:alpha val="13725"/>
                  </a:srgbClr>
                </a:gs>
                <a:gs pos="36000">
                  <a:srgbClr val="9B6BF2">
                    <a:alpha val="6666"/>
                  </a:srgbClr>
                </a:gs>
                <a:gs pos="66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>
              <a:gsLst>
                <a:gs pos="0">
                  <a:srgbClr val="9B6BF2">
                    <a:alpha val="10980"/>
                  </a:srgbClr>
                </a:gs>
                <a:gs pos="36000">
                  <a:srgbClr val="9B6BF2">
                    <a:alpha val="9803"/>
                  </a:srgbClr>
                </a:gs>
                <a:gs pos="75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14"/>
            <p:cNvSpPr/>
            <p:nvPr/>
          </p:nvSpPr>
          <p:spPr>
            <a:xfrm rot="-589932">
              <a:off x="6359946" y="2780895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 extrusionOk="0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14"/>
            <p:cNvSpPr/>
            <p:nvPr/>
          </p:nvSpPr>
          <p:spPr>
            <a:xfrm>
              <a:off x="485023" y="4343399"/>
              <a:ext cx="8182128" cy="2112436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14"/>
            <p:cNvSpPr/>
            <p:nvPr/>
          </p:nvSpPr>
          <p:spPr>
            <a:xfrm>
              <a:off x="485023" y="2854646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 extrusionOk="0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14"/>
            <p:cNvSpPr/>
            <p:nvPr/>
          </p:nvSpPr>
          <p:spPr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l" t="t" r="r" b="b"/>
              <a:pathLst>
                <a:path w="5760" h="4320" extrusionOk="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</p:grpSp>
      <p:sp>
        <p:nvSpPr>
          <p:cNvPr id="160" name="Google Shape;160;p14"/>
          <p:cNvSpPr txBox="1">
            <a:spLocks noGrp="1"/>
          </p:cNvSpPr>
          <p:nvPr>
            <p:ph type="title"/>
          </p:nvPr>
        </p:nvSpPr>
        <p:spPr>
          <a:xfrm>
            <a:off x="736475" y="1359747"/>
            <a:ext cx="5458704" cy="2482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60"/>
              <a:buFont typeface="Century Gothic"/>
              <a:buNone/>
              <a:defRPr sz="306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1" name="Google Shape;161;p14"/>
          <p:cNvSpPr txBox="1">
            <a:spLocks noGrp="1"/>
          </p:cNvSpPr>
          <p:nvPr>
            <p:ph type="body" idx="1"/>
          </p:nvPr>
        </p:nvSpPr>
        <p:spPr>
          <a:xfrm>
            <a:off x="736475" y="5115768"/>
            <a:ext cx="5458704" cy="37207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spcBef>
                <a:spcPts val="850"/>
              </a:spcBef>
              <a:spcAft>
                <a:spcPts val="0"/>
              </a:spcAft>
              <a:buSzPts val="1224"/>
              <a:buNone/>
              <a:defRPr sz="1530"/>
            </a:lvl1pPr>
            <a:lvl2pPr marL="914400" lvl="1" indent="-228600" algn="l">
              <a:spcBef>
                <a:spcPts val="850"/>
              </a:spcBef>
              <a:spcAft>
                <a:spcPts val="0"/>
              </a:spcAft>
              <a:buSzPts val="816"/>
              <a:buNone/>
              <a:defRPr sz="1020"/>
            </a:lvl2pPr>
            <a:lvl3pPr marL="1371600" lvl="2" indent="-228600" algn="l">
              <a:spcBef>
                <a:spcPts val="850"/>
              </a:spcBef>
              <a:spcAft>
                <a:spcPts val="0"/>
              </a:spcAft>
              <a:buSzPts val="680"/>
              <a:buNone/>
              <a:defRPr sz="850"/>
            </a:lvl3pPr>
            <a:lvl4pPr marL="1828800" lvl="3" indent="-228600" algn="l">
              <a:spcBef>
                <a:spcPts val="850"/>
              </a:spcBef>
              <a:spcAft>
                <a:spcPts val="0"/>
              </a:spcAft>
              <a:buSzPts val="612"/>
              <a:buNone/>
              <a:defRPr sz="765"/>
            </a:lvl4pPr>
            <a:lvl5pPr marL="2286000" lvl="4" indent="-228600" algn="l">
              <a:spcBef>
                <a:spcPts val="850"/>
              </a:spcBef>
              <a:spcAft>
                <a:spcPts val="0"/>
              </a:spcAft>
              <a:buSzPts val="612"/>
              <a:buNone/>
              <a:defRPr sz="765"/>
            </a:lvl5pPr>
            <a:lvl6pPr marL="2743200" lvl="5" indent="-228600" algn="l">
              <a:spcBef>
                <a:spcPts val="850"/>
              </a:spcBef>
              <a:spcAft>
                <a:spcPts val="0"/>
              </a:spcAft>
              <a:buSzPts val="612"/>
              <a:buNone/>
              <a:defRPr sz="765"/>
            </a:lvl6pPr>
            <a:lvl7pPr marL="3200400" lvl="6" indent="-228600" algn="l">
              <a:spcBef>
                <a:spcPts val="850"/>
              </a:spcBef>
              <a:spcAft>
                <a:spcPts val="0"/>
              </a:spcAft>
              <a:buSzPts val="612"/>
              <a:buNone/>
              <a:defRPr sz="765"/>
            </a:lvl7pPr>
            <a:lvl8pPr marL="3657600" lvl="7" indent="-228600" algn="l">
              <a:spcBef>
                <a:spcPts val="850"/>
              </a:spcBef>
              <a:spcAft>
                <a:spcPts val="0"/>
              </a:spcAft>
              <a:buSzPts val="612"/>
              <a:buNone/>
              <a:defRPr sz="765"/>
            </a:lvl8pPr>
            <a:lvl9pPr marL="4114800" lvl="8" indent="-228600" algn="l">
              <a:spcBef>
                <a:spcPts val="850"/>
              </a:spcBef>
              <a:spcAft>
                <a:spcPts val="0"/>
              </a:spcAft>
              <a:buSzPts val="612"/>
              <a:buNone/>
              <a:defRPr sz="765"/>
            </a:lvl9pPr>
          </a:lstStyle>
          <a:p>
            <a:endParaRPr/>
          </a:p>
        </p:txBody>
      </p:sp>
      <p:sp>
        <p:nvSpPr>
          <p:cNvPr id="162" name="Google Shape;162;p14"/>
          <p:cNvSpPr txBox="1">
            <a:spLocks noGrp="1"/>
          </p:cNvSpPr>
          <p:nvPr>
            <p:ph type="dt" idx="10"/>
          </p:nvPr>
        </p:nvSpPr>
        <p:spPr>
          <a:xfrm>
            <a:off x="6438277" y="9336064"/>
            <a:ext cx="842009" cy="3353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3" name="Google Shape;163;p14"/>
          <p:cNvSpPr txBox="1">
            <a:spLocks noGrp="1"/>
          </p:cNvSpPr>
          <p:nvPr>
            <p:ph type="ftr" idx="11"/>
          </p:nvPr>
        </p:nvSpPr>
        <p:spPr>
          <a:xfrm>
            <a:off x="502217" y="9336062"/>
            <a:ext cx="3280826" cy="3353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4" name="Google Shape;164;p14"/>
          <p:cNvSpPr/>
          <p:nvPr/>
        </p:nvSpPr>
        <p:spPr>
          <a:xfrm>
            <a:off x="6583797" y="0"/>
            <a:ext cx="582930" cy="1612538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25400" dir="5400000" rotWithShape="0">
              <a:srgbClr val="000000">
                <a:alpha val="44705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14"/>
          <p:cNvSpPr txBox="1">
            <a:spLocks noGrp="1"/>
          </p:cNvSpPr>
          <p:nvPr>
            <p:ph type="sldNum" idx="12"/>
          </p:nvPr>
        </p:nvSpPr>
        <p:spPr>
          <a:xfrm>
            <a:off x="6526824" y="433738"/>
            <a:ext cx="672612" cy="11259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sz="238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lvl="1" indent="0" algn="ctr">
              <a:spcBef>
                <a:spcPts val="0"/>
              </a:spcBef>
              <a:buNone/>
              <a:defRPr sz="238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lvl="2" indent="0" algn="ctr">
              <a:spcBef>
                <a:spcPts val="0"/>
              </a:spcBef>
              <a:buNone/>
              <a:defRPr sz="238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lvl="3" indent="0" algn="ctr">
              <a:spcBef>
                <a:spcPts val="0"/>
              </a:spcBef>
              <a:buNone/>
              <a:defRPr sz="238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lvl="4" indent="0" algn="ctr">
              <a:spcBef>
                <a:spcPts val="0"/>
              </a:spcBef>
              <a:buNone/>
              <a:defRPr sz="238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lvl="5" indent="0" algn="ctr">
              <a:spcBef>
                <a:spcPts val="0"/>
              </a:spcBef>
              <a:buNone/>
              <a:defRPr sz="238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lvl="6" indent="0" algn="ctr">
              <a:spcBef>
                <a:spcPts val="0"/>
              </a:spcBef>
              <a:buNone/>
              <a:defRPr sz="238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lvl="7" indent="0" algn="ctr">
              <a:spcBef>
                <a:spcPts val="0"/>
              </a:spcBef>
              <a:buNone/>
              <a:defRPr sz="238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lvl="8" indent="0" algn="ctr">
              <a:spcBef>
                <a:spcPts val="0"/>
              </a:spcBef>
              <a:buNone/>
              <a:defRPr sz="238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Quote with Caption">
  <p:cSld name="Quote with Caption"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7" name="Google Shape;167;p15"/>
          <p:cNvGrpSpPr/>
          <p:nvPr/>
        </p:nvGrpSpPr>
        <p:grpSpPr>
          <a:xfrm>
            <a:off x="-1350" y="0"/>
            <a:ext cx="7773750" cy="10062504"/>
            <a:chOff x="-1588" y="0"/>
            <a:chExt cx="9145588" cy="6860798"/>
          </a:xfrm>
        </p:grpSpPr>
        <p:sp>
          <p:nvSpPr>
            <p:cNvPr id="168" name="Google Shape;168;p15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 rotWithShape="1">
              <a:blip r:embed="rId2">
                <a:alphaModFix/>
              </a:blip>
              <a:stretch>
                <a:fillRect l="-16712" r="-16986"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>
              <a:gsLst>
                <a:gs pos="0">
                  <a:srgbClr val="9B6BF2">
                    <a:alpha val="7843"/>
                  </a:srgbClr>
                </a:gs>
                <a:gs pos="36000">
                  <a:srgbClr val="9B6BF2">
                    <a:alpha val="7843"/>
                  </a:srgbClr>
                </a:gs>
                <a:gs pos="72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15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>
              <a:gsLst>
                <a:gs pos="0">
                  <a:srgbClr val="9B6BF2">
                    <a:alpha val="6666"/>
                  </a:srgbClr>
                </a:gs>
                <a:gs pos="36000">
                  <a:srgbClr val="9B6BF2">
                    <a:alpha val="5882"/>
                  </a:srgbClr>
                </a:gs>
                <a:gs pos="69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>
              <a:gsLst>
                <a:gs pos="0">
                  <a:srgbClr val="9B6BF2">
                    <a:alpha val="13725"/>
                  </a:srgbClr>
                </a:gs>
                <a:gs pos="36000">
                  <a:srgbClr val="9B6BF2">
                    <a:alpha val="6666"/>
                  </a:srgbClr>
                </a:gs>
                <a:gs pos="73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15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>
              <a:gsLst>
                <a:gs pos="0">
                  <a:srgbClr val="9B6BF2">
                    <a:alpha val="13725"/>
                  </a:srgbClr>
                </a:gs>
                <a:gs pos="36000">
                  <a:srgbClr val="9B6BF2">
                    <a:alpha val="6666"/>
                  </a:srgbClr>
                </a:gs>
                <a:gs pos="66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>
              <a:gsLst>
                <a:gs pos="0">
                  <a:srgbClr val="9B6BF2">
                    <a:alpha val="10980"/>
                  </a:srgbClr>
                </a:gs>
                <a:gs pos="36000">
                  <a:srgbClr val="9B6BF2">
                    <a:alpha val="9803"/>
                  </a:srgbClr>
                </a:gs>
                <a:gs pos="75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15"/>
            <p:cNvSpPr/>
            <p:nvPr/>
          </p:nvSpPr>
          <p:spPr>
            <a:xfrm rot="-589932">
              <a:off x="6359946" y="430920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 extrusionOk="0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15"/>
            <p:cNvSpPr/>
            <p:nvPr/>
          </p:nvSpPr>
          <p:spPr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 extrusionOk="0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15"/>
            <p:cNvSpPr/>
            <p:nvPr/>
          </p:nvSpPr>
          <p:spPr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l" t="t" r="r" b="b"/>
              <a:pathLst>
                <a:path w="5760" h="4320" extrusionOk="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</p:grpSp>
      <p:sp>
        <p:nvSpPr>
          <p:cNvPr id="177" name="Google Shape;177;p15"/>
          <p:cNvSpPr txBox="1"/>
          <p:nvPr/>
        </p:nvSpPr>
        <p:spPr>
          <a:xfrm>
            <a:off x="550316" y="955813"/>
            <a:ext cx="511352" cy="1138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800" b="0" i="0">
                <a:solidFill>
                  <a:srgbClr val="EE52A4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/>
          </a:p>
        </p:txBody>
      </p:sp>
      <p:sp>
        <p:nvSpPr>
          <p:cNvPr id="178" name="Google Shape;178;p15"/>
          <p:cNvSpPr txBox="1"/>
          <p:nvPr/>
        </p:nvSpPr>
        <p:spPr>
          <a:xfrm>
            <a:off x="6009006" y="4253763"/>
            <a:ext cx="526204" cy="1138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800" b="0" i="0">
                <a:solidFill>
                  <a:srgbClr val="EE52A4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/>
          </a:p>
        </p:txBody>
      </p:sp>
      <p:sp>
        <p:nvSpPr>
          <p:cNvPr id="179" name="Google Shape;179;p15"/>
          <p:cNvSpPr txBox="1">
            <a:spLocks noGrp="1"/>
          </p:cNvSpPr>
          <p:nvPr>
            <p:ph type="title"/>
          </p:nvPr>
        </p:nvSpPr>
        <p:spPr>
          <a:xfrm>
            <a:off x="958852" y="1359746"/>
            <a:ext cx="5236327" cy="42271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60"/>
              <a:buFont typeface="Century Gothic"/>
              <a:buNone/>
              <a:defRPr sz="306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0" name="Google Shape;180;p15"/>
          <p:cNvSpPr txBox="1">
            <a:spLocks noGrp="1"/>
          </p:cNvSpPr>
          <p:nvPr>
            <p:ph type="body" idx="1"/>
          </p:nvPr>
        </p:nvSpPr>
        <p:spPr>
          <a:xfrm>
            <a:off x="1179187" y="5586942"/>
            <a:ext cx="4799222" cy="4885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850"/>
              </a:spcBef>
              <a:spcAft>
                <a:spcPts val="0"/>
              </a:spcAft>
              <a:buSzPts val="952"/>
              <a:buNone/>
              <a:defRPr sz="1190" b="0" i="0" cap="small">
                <a:solidFill>
                  <a:srgbClr val="EE52A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lvl="1" indent="-228600" algn="l">
              <a:spcBef>
                <a:spcPts val="850"/>
              </a:spcBef>
              <a:spcAft>
                <a:spcPts val="0"/>
              </a:spcAft>
              <a:buSzPts val="816"/>
              <a:buNone/>
              <a:defRPr sz="1020"/>
            </a:lvl2pPr>
            <a:lvl3pPr marL="1371600" lvl="2" indent="-228600" algn="l">
              <a:spcBef>
                <a:spcPts val="850"/>
              </a:spcBef>
              <a:spcAft>
                <a:spcPts val="0"/>
              </a:spcAft>
              <a:buSzPts val="680"/>
              <a:buNone/>
              <a:defRPr sz="850"/>
            </a:lvl3pPr>
            <a:lvl4pPr marL="1828800" lvl="3" indent="-228600" algn="l">
              <a:spcBef>
                <a:spcPts val="850"/>
              </a:spcBef>
              <a:spcAft>
                <a:spcPts val="0"/>
              </a:spcAft>
              <a:buSzPts val="612"/>
              <a:buNone/>
              <a:defRPr sz="765"/>
            </a:lvl4pPr>
            <a:lvl5pPr marL="2286000" lvl="4" indent="-228600" algn="l">
              <a:spcBef>
                <a:spcPts val="850"/>
              </a:spcBef>
              <a:spcAft>
                <a:spcPts val="0"/>
              </a:spcAft>
              <a:buSzPts val="612"/>
              <a:buNone/>
              <a:defRPr sz="765"/>
            </a:lvl5pPr>
            <a:lvl6pPr marL="2743200" lvl="5" indent="-228600" algn="l">
              <a:spcBef>
                <a:spcPts val="850"/>
              </a:spcBef>
              <a:spcAft>
                <a:spcPts val="0"/>
              </a:spcAft>
              <a:buSzPts val="612"/>
              <a:buNone/>
              <a:defRPr sz="765"/>
            </a:lvl6pPr>
            <a:lvl7pPr marL="3200400" lvl="6" indent="-228600" algn="l">
              <a:spcBef>
                <a:spcPts val="850"/>
              </a:spcBef>
              <a:spcAft>
                <a:spcPts val="0"/>
              </a:spcAft>
              <a:buSzPts val="612"/>
              <a:buNone/>
              <a:defRPr sz="765"/>
            </a:lvl7pPr>
            <a:lvl8pPr marL="3657600" lvl="7" indent="-228600" algn="l">
              <a:spcBef>
                <a:spcPts val="850"/>
              </a:spcBef>
              <a:spcAft>
                <a:spcPts val="0"/>
              </a:spcAft>
              <a:buSzPts val="612"/>
              <a:buNone/>
              <a:defRPr sz="765"/>
            </a:lvl8pPr>
            <a:lvl9pPr marL="4114800" lvl="8" indent="-228600" algn="l">
              <a:spcBef>
                <a:spcPts val="850"/>
              </a:spcBef>
              <a:spcAft>
                <a:spcPts val="0"/>
              </a:spcAft>
              <a:buSzPts val="612"/>
              <a:buNone/>
              <a:defRPr sz="765"/>
            </a:lvl9pPr>
          </a:lstStyle>
          <a:p>
            <a:endParaRPr/>
          </a:p>
        </p:txBody>
      </p:sp>
      <p:sp>
        <p:nvSpPr>
          <p:cNvPr id="181" name="Google Shape;181;p15"/>
          <p:cNvSpPr txBox="1">
            <a:spLocks noGrp="1"/>
          </p:cNvSpPr>
          <p:nvPr>
            <p:ph type="body" idx="2"/>
          </p:nvPr>
        </p:nvSpPr>
        <p:spPr>
          <a:xfrm>
            <a:off x="736474" y="7334531"/>
            <a:ext cx="5392122" cy="1482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spcBef>
                <a:spcPts val="850"/>
              </a:spcBef>
              <a:spcAft>
                <a:spcPts val="0"/>
              </a:spcAft>
              <a:buSzPts val="1224"/>
              <a:buNone/>
              <a:defRPr sz="1530"/>
            </a:lvl1pPr>
            <a:lvl2pPr marL="914400" lvl="1" indent="-228600" algn="l">
              <a:spcBef>
                <a:spcPts val="850"/>
              </a:spcBef>
              <a:spcAft>
                <a:spcPts val="0"/>
              </a:spcAft>
              <a:buSzPts val="816"/>
              <a:buNone/>
              <a:defRPr sz="1020"/>
            </a:lvl2pPr>
            <a:lvl3pPr marL="1371600" lvl="2" indent="-228600" algn="l">
              <a:spcBef>
                <a:spcPts val="850"/>
              </a:spcBef>
              <a:spcAft>
                <a:spcPts val="0"/>
              </a:spcAft>
              <a:buSzPts val="680"/>
              <a:buNone/>
              <a:defRPr sz="850"/>
            </a:lvl3pPr>
            <a:lvl4pPr marL="1828800" lvl="3" indent="-228600" algn="l">
              <a:spcBef>
                <a:spcPts val="850"/>
              </a:spcBef>
              <a:spcAft>
                <a:spcPts val="0"/>
              </a:spcAft>
              <a:buSzPts val="612"/>
              <a:buNone/>
              <a:defRPr sz="765"/>
            </a:lvl4pPr>
            <a:lvl5pPr marL="2286000" lvl="4" indent="-228600" algn="l">
              <a:spcBef>
                <a:spcPts val="850"/>
              </a:spcBef>
              <a:spcAft>
                <a:spcPts val="0"/>
              </a:spcAft>
              <a:buSzPts val="612"/>
              <a:buNone/>
              <a:defRPr sz="765"/>
            </a:lvl5pPr>
            <a:lvl6pPr marL="2743200" lvl="5" indent="-228600" algn="l">
              <a:spcBef>
                <a:spcPts val="850"/>
              </a:spcBef>
              <a:spcAft>
                <a:spcPts val="0"/>
              </a:spcAft>
              <a:buSzPts val="612"/>
              <a:buNone/>
              <a:defRPr sz="765"/>
            </a:lvl6pPr>
            <a:lvl7pPr marL="3200400" lvl="6" indent="-228600" algn="l">
              <a:spcBef>
                <a:spcPts val="850"/>
              </a:spcBef>
              <a:spcAft>
                <a:spcPts val="0"/>
              </a:spcAft>
              <a:buSzPts val="612"/>
              <a:buNone/>
              <a:defRPr sz="765"/>
            </a:lvl7pPr>
            <a:lvl8pPr marL="3657600" lvl="7" indent="-228600" algn="l">
              <a:spcBef>
                <a:spcPts val="850"/>
              </a:spcBef>
              <a:spcAft>
                <a:spcPts val="0"/>
              </a:spcAft>
              <a:buSzPts val="612"/>
              <a:buNone/>
              <a:defRPr sz="765"/>
            </a:lvl8pPr>
            <a:lvl9pPr marL="4114800" lvl="8" indent="-228600" algn="l">
              <a:spcBef>
                <a:spcPts val="850"/>
              </a:spcBef>
              <a:spcAft>
                <a:spcPts val="0"/>
              </a:spcAft>
              <a:buSzPts val="612"/>
              <a:buNone/>
              <a:defRPr sz="765"/>
            </a:lvl9pPr>
          </a:lstStyle>
          <a:p>
            <a:endParaRPr/>
          </a:p>
        </p:txBody>
      </p:sp>
      <p:sp>
        <p:nvSpPr>
          <p:cNvPr id="182" name="Google Shape;182;p15"/>
          <p:cNvSpPr txBox="1">
            <a:spLocks noGrp="1"/>
          </p:cNvSpPr>
          <p:nvPr>
            <p:ph type="dt" idx="10"/>
          </p:nvPr>
        </p:nvSpPr>
        <p:spPr>
          <a:xfrm>
            <a:off x="6438277" y="9336064"/>
            <a:ext cx="842009" cy="3353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3" name="Google Shape;183;p15"/>
          <p:cNvSpPr txBox="1">
            <a:spLocks noGrp="1"/>
          </p:cNvSpPr>
          <p:nvPr>
            <p:ph type="ftr" idx="11"/>
          </p:nvPr>
        </p:nvSpPr>
        <p:spPr>
          <a:xfrm>
            <a:off x="502217" y="9336062"/>
            <a:ext cx="3280826" cy="3353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4" name="Google Shape;184;p15"/>
          <p:cNvSpPr/>
          <p:nvPr/>
        </p:nvSpPr>
        <p:spPr>
          <a:xfrm>
            <a:off x="6583797" y="0"/>
            <a:ext cx="582930" cy="1612538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25400" dir="5400000" rotWithShape="0">
              <a:srgbClr val="000000">
                <a:alpha val="44705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15"/>
          <p:cNvSpPr txBox="1">
            <a:spLocks noGrp="1"/>
          </p:cNvSpPr>
          <p:nvPr>
            <p:ph type="sldNum" idx="12"/>
          </p:nvPr>
        </p:nvSpPr>
        <p:spPr>
          <a:xfrm>
            <a:off x="6526824" y="433738"/>
            <a:ext cx="672612" cy="11259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sz="238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lvl="1" indent="0" algn="ctr">
              <a:spcBef>
                <a:spcPts val="0"/>
              </a:spcBef>
              <a:buNone/>
              <a:defRPr sz="238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lvl="2" indent="0" algn="ctr">
              <a:spcBef>
                <a:spcPts val="0"/>
              </a:spcBef>
              <a:buNone/>
              <a:defRPr sz="238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lvl="3" indent="0" algn="ctr">
              <a:spcBef>
                <a:spcPts val="0"/>
              </a:spcBef>
              <a:buNone/>
              <a:defRPr sz="238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lvl="4" indent="0" algn="ctr">
              <a:spcBef>
                <a:spcPts val="0"/>
              </a:spcBef>
              <a:buNone/>
              <a:defRPr sz="238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lvl="5" indent="0" algn="ctr">
              <a:spcBef>
                <a:spcPts val="0"/>
              </a:spcBef>
              <a:buNone/>
              <a:defRPr sz="238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lvl="6" indent="0" algn="ctr">
              <a:spcBef>
                <a:spcPts val="0"/>
              </a:spcBef>
              <a:buNone/>
              <a:defRPr sz="238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lvl="7" indent="0" algn="ctr">
              <a:spcBef>
                <a:spcPts val="0"/>
              </a:spcBef>
              <a:buNone/>
              <a:defRPr sz="238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lvl="8" indent="0" algn="ctr">
              <a:spcBef>
                <a:spcPts val="0"/>
              </a:spcBef>
              <a:buNone/>
              <a:defRPr sz="238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Name Card">
  <p:cSld name="Name Card"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7" name="Google Shape;187;p16"/>
          <p:cNvGrpSpPr/>
          <p:nvPr/>
        </p:nvGrpSpPr>
        <p:grpSpPr>
          <a:xfrm>
            <a:off x="-1350" y="0"/>
            <a:ext cx="7773750" cy="10062504"/>
            <a:chOff x="-1588" y="0"/>
            <a:chExt cx="9145588" cy="6860798"/>
          </a:xfrm>
        </p:grpSpPr>
        <p:sp>
          <p:nvSpPr>
            <p:cNvPr id="188" name="Google Shape;188;p16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 rotWithShape="1">
              <a:blip r:embed="rId2">
                <a:alphaModFix/>
              </a:blip>
              <a:stretch>
                <a:fillRect l="-16712" r="-16986"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16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>
              <a:gsLst>
                <a:gs pos="0">
                  <a:srgbClr val="9B6BF2">
                    <a:alpha val="7843"/>
                  </a:srgbClr>
                </a:gs>
                <a:gs pos="36000">
                  <a:srgbClr val="9B6BF2">
                    <a:alpha val="7843"/>
                  </a:srgbClr>
                </a:gs>
                <a:gs pos="72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16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>
              <a:gsLst>
                <a:gs pos="0">
                  <a:srgbClr val="9B6BF2">
                    <a:alpha val="6666"/>
                  </a:srgbClr>
                </a:gs>
                <a:gs pos="36000">
                  <a:srgbClr val="9B6BF2">
                    <a:alpha val="5882"/>
                  </a:srgbClr>
                </a:gs>
                <a:gs pos="69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16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>
              <a:gsLst>
                <a:gs pos="0">
                  <a:srgbClr val="9B6BF2">
                    <a:alpha val="13725"/>
                  </a:srgbClr>
                </a:gs>
                <a:gs pos="36000">
                  <a:srgbClr val="9B6BF2">
                    <a:alpha val="6666"/>
                  </a:srgbClr>
                </a:gs>
                <a:gs pos="73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>
              <a:gsLst>
                <a:gs pos="0">
                  <a:srgbClr val="9B6BF2">
                    <a:alpha val="13725"/>
                  </a:srgbClr>
                </a:gs>
                <a:gs pos="36000">
                  <a:srgbClr val="9B6BF2">
                    <a:alpha val="6666"/>
                  </a:srgbClr>
                </a:gs>
                <a:gs pos="66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>
              <a:gsLst>
                <a:gs pos="0">
                  <a:srgbClr val="9B6BF2">
                    <a:alpha val="10980"/>
                  </a:srgbClr>
                </a:gs>
                <a:gs pos="36000">
                  <a:srgbClr val="9B6BF2">
                    <a:alpha val="9803"/>
                  </a:srgbClr>
                </a:gs>
                <a:gs pos="75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16"/>
            <p:cNvSpPr/>
            <p:nvPr/>
          </p:nvSpPr>
          <p:spPr>
            <a:xfrm rot="-589932">
              <a:off x="6359946" y="431124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 extrusionOk="0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16"/>
            <p:cNvSpPr/>
            <p:nvPr/>
          </p:nvSpPr>
          <p:spPr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 extrusionOk="0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16"/>
            <p:cNvSpPr/>
            <p:nvPr/>
          </p:nvSpPr>
          <p:spPr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l" t="t" r="r" b="b"/>
              <a:pathLst>
                <a:path w="5760" h="4320" extrusionOk="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</p:grpSp>
      <p:sp>
        <p:nvSpPr>
          <p:cNvPr id="197" name="Google Shape;197;p16"/>
          <p:cNvSpPr txBox="1">
            <a:spLocks noGrp="1"/>
          </p:cNvSpPr>
          <p:nvPr>
            <p:ph type="title"/>
          </p:nvPr>
        </p:nvSpPr>
        <p:spPr>
          <a:xfrm>
            <a:off x="736475" y="3017520"/>
            <a:ext cx="5458704" cy="307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Century Gothic"/>
              <a:buNone/>
              <a:defRPr sz="34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8" name="Google Shape;198;p16"/>
          <p:cNvSpPr txBox="1">
            <a:spLocks noGrp="1"/>
          </p:cNvSpPr>
          <p:nvPr>
            <p:ph type="body" idx="1"/>
          </p:nvPr>
        </p:nvSpPr>
        <p:spPr>
          <a:xfrm>
            <a:off x="736475" y="7369866"/>
            <a:ext cx="5458703" cy="14591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850"/>
              </a:spcBef>
              <a:spcAft>
                <a:spcPts val="0"/>
              </a:spcAft>
              <a:buSzPts val="1360"/>
              <a:buNone/>
              <a:defRPr sz="1700" cap="none">
                <a:solidFill>
                  <a:srgbClr val="EE52A4"/>
                </a:solidFill>
              </a:defRPr>
            </a:lvl1pPr>
            <a:lvl2pPr marL="914400" lvl="1" indent="-228600" algn="l">
              <a:spcBef>
                <a:spcPts val="850"/>
              </a:spcBef>
              <a:spcAft>
                <a:spcPts val="0"/>
              </a:spcAft>
              <a:buSzPts val="1224"/>
              <a:buNone/>
              <a:defRPr sz="153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850"/>
              </a:spcBef>
              <a:spcAft>
                <a:spcPts val="0"/>
              </a:spcAft>
              <a:buSzPts val="1088"/>
              <a:buNone/>
              <a:defRPr sz="136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850"/>
              </a:spcBef>
              <a:spcAft>
                <a:spcPts val="0"/>
              </a:spcAft>
              <a:buSzPts val="952"/>
              <a:buNone/>
              <a:defRPr sz="119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850"/>
              </a:spcBef>
              <a:spcAft>
                <a:spcPts val="0"/>
              </a:spcAft>
              <a:buSzPts val="952"/>
              <a:buNone/>
              <a:defRPr sz="119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850"/>
              </a:spcBef>
              <a:spcAft>
                <a:spcPts val="0"/>
              </a:spcAft>
              <a:buSzPts val="952"/>
              <a:buNone/>
              <a:defRPr sz="119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850"/>
              </a:spcBef>
              <a:spcAft>
                <a:spcPts val="0"/>
              </a:spcAft>
              <a:buSzPts val="952"/>
              <a:buNone/>
              <a:defRPr sz="119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850"/>
              </a:spcBef>
              <a:spcAft>
                <a:spcPts val="0"/>
              </a:spcAft>
              <a:buSzPts val="952"/>
              <a:buNone/>
              <a:defRPr sz="119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850"/>
              </a:spcBef>
              <a:spcAft>
                <a:spcPts val="0"/>
              </a:spcAft>
              <a:buSzPts val="952"/>
              <a:buNone/>
              <a:defRPr sz="119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99" name="Google Shape;199;p16"/>
          <p:cNvSpPr txBox="1">
            <a:spLocks noGrp="1"/>
          </p:cNvSpPr>
          <p:nvPr>
            <p:ph type="dt" idx="10"/>
          </p:nvPr>
        </p:nvSpPr>
        <p:spPr>
          <a:xfrm>
            <a:off x="6438277" y="9336064"/>
            <a:ext cx="842009" cy="3353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0" name="Google Shape;200;p16"/>
          <p:cNvSpPr txBox="1">
            <a:spLocks noGrp="1"/>
          </p:cNvSpPr>
          <p:nvPr>
            <p:ph type="ftr" idx="11"/>
          </p:nvPr>
        </p:nvSpPr>
        <p:spPr>
          <a:xfrm>
            <a:off x="502217" y="9336062"/>
            <a:ext cx="3280826" cy="3353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1" name="Google Shape;201;p16"/>
          <p:cNvSpPr/>
          <p:nvPr/>
        </p:nvSpPr>
        <p:spPr>
          <a:xfrm>
            <a:off x="6583797" y="0"/>
            <a:ext cx="582930" cy="1612538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25400" dir="5400000" rotWithShape="0">
              <a:srgbClr val="000000">
                <a:alpha val="44705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p16"/>
          <p:cNvSpPr txBox="1">
            <a:spLocks noGrp="1"/>
          </p:cNvSpPr>
          <p:nvPr>
            <p:ph type="sldNum" idx="12"/>
          </p:nvPr>
        </p:nvSpPr>
        <p:spPr>
          <a:xfrm>
            <a:off x="6526824" y="433738"/>
            <a:ext cx="672612" cy="11259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sz="238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lvl="1" indent="0" algn="ctr">
              <a:spcBef>
                <a:spcPts val="0"/>
              </a:spcBef>
              <a:buNone/>
              <a:defRPr sz="238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lvl="2" indent="0" algn="ctr">
              <a:spcBef>
                <a:spcPts val="0"/>
              </a:spcBef>
              <a:buNone/>
              <a:defRPr sz="238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lvl="3" indent="0" algn="ctr">
              <a:spcBef>
                <a:spcPts val="0"/>
              </a:spcBef>
              <a:buNone/>
              <a:defRPr sz="238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lvl="4" indent="0" algn="ctr">
              <a:spcBef>
                <a:spcPts val="0"/>
              </a:spcBef>
              <a:buNone/>
              <a:defRPr sz="238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lvl="5" indent="0" algn="ctr">
              <a:spcBef>
                <a:spcPts val="0"/>
              </a:spcBef>
              <a:buNone/>
              <a:defRPr sz="238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lvl="6" indent="0" algn="ctr">
              <a:spcBef>
                <a:spcPts val="0"/>
              </a:spcBef>
              <a:buNone/>
              <a:defRPr sz="238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lvl="7" indent="0" algn="ctr">
              <a:spcBef>
                <a:spcPts val="0"/>
              </a:spcBef>
              <a:buNone/>
              <a:defRPr sz="238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lvl="8" indent="0" algn="ctr">
              <a:spcBef>
                <a:spcPts val="0"/>
              </a:spcBef>
              <a:buNone/>
              <a:defRPr sz="238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Column">
  <p:cSld name="3 Column"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17"/>
          <p:cNvSpPr txBox="1">
            <a:spLocks noGrp="1"/>
          </p:cNvSpPr>
          <p:nvPr>
            <p:ph type="title"/>
          </p:nvPr>
        </p:nvSpPr>
        <p:spPr>
          <a:xfrm>
            <a:off x="736474" y="1359747"/>
            <a:ext cx="5460054" cy="1041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20"/>
              <a:buFont typeface="Century Gothic"/>
              <a:buNone/>
              <a:defRPr sz="272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5" name="Google Shape;205;p17"/>
          <p:cNvSpPr txBox="1">
            <a:spLocks noGrp="1"/>
          </p:cNvSpPr>
          <p:nvPr>
            <p:ph type="body" idx="1"/>
          </p:nvPr>
        </p:nvSpPr>
        <p:spPr>
          <a:xfrm>
            <a:off x="736474" y="3650827"/>
            <a:ext cx="1966417" cy="9650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850"/>
              </a:spcBef>
              <a:spcAft>
                <a:spcPts val="0"/>
              </a:spcAft>
              <a:buSzPts val="1360"/>
              <a:buNone/>
              <a:defRPr sz="1700" b="0">
                <a:solidFill>
                  <a:srgbClr val="EE52A4"/>
                </a:solidFill>
              </a:defRPr>
            </a:lvl1pPr>
            <a:lvl2pPr marL="914400" lvl="1" indent="-228600" algn="l">
              <a:spcBef>
                <a:spcPts val="850"/>
              </a:spcBef>
              <a:spcAft>
                <a:spcPts val="0"/>
              </a:spcAft>
              <a:buSzPts val="1360"/>
              <a:buNone/>
              <a:defRPr sz="1700" b="1"/>
            </a:lvl2pPr>
            <a:lvl3pPr marL="1371600" lvl="2" indent="-228600" algn="l">
              <a:spcBef>
                <a:spcPts val="850"/>
              </a:spcBef>
              <a:spcAft>
                <a:spcPts val="0"/>
              </a:spcAft>
              <a:buSzPts val="1224"/>
              <a:buNone/>
              <a:defRPr sz="1530" b="1"/>
            </a:lvl3pPr>
            <a:lvl4pPr marL="1828800" lvl="3" indent="-228600" algn="l">
              <a:spcBef>
                <a:spcPts val="850"/>
              </a:spcBef>
              <a:spcAft>
                <a:spcPts val="0"/>
              </a:spcAft>
              <a:buSzPts val="1088"/>
              <a:buNone/>
              <a:defRPr sz="1360" b="1"/>
            </a:lvl4pPr>
            <a:lvl5pPr marL="2286000" lvl="4" indent="-228600" algn="l">
              <a:spcBef>
                <a:spcPts val="850"/>
              </a:spcBef>
              <a:spcAft>
                <a:spcPts val="0"/>
              </a:spcAft>
              <a:buSzPts val="1088"/>
              <a:buNone/>
              <a:defRPr sz="1360" b="1"/>
            </a:lvl5pPr>
            <a:lvl6pPr marL="2743200" lvl="5" indent="-228600" algn="l">
              <a:spcBef>
                <a:spcPts val="850"/>
              </a:spcBef>
              <a:spcAft>
                <a:spcPts val="0"/>
              </a:spcAft>
              <a:buSzPts val="1088"/>
              <a:buNone/>
              <a:defRPr sz="1360" b="1"/>
            </a:lvl6pPr>
            <a:lvl7pPr marL="3200400" lvl="6" indent="-228600" algn="l">
              <a:spcBef>
                <a:spcPts val="850"/>
              </a:spcBef>
              <a:spcAft>
                <a:spcPts val="0"/>
              </a:spcAft>
              <a:buSzPts val="1088"/>
              <a:buNone/>
              <a:defRPr sz="1360" b="1"/>
            </a:lvl7pPr>
            <a:lvl8pPr marL="3657600" lvl="7" indent="-228600" algn="l">
              <a:spcBef>
                <a:spcPts val="850"/>
              </a:spcBef>
              <a:spcAft>
                <a:spcPts val="0"/>
              </a:spcAft>
              <a:buSzPts val="1088"/>
              <a:buNone/>
              <a:defRPr sz="1360" b="1"/>
            </a:lvl8pPr>
            <a:lvl9pPr marL="4114800" lvl="8" indent="-228600" algn="l">
              <a:spcBef>
                <a:spcPts val="850"/>
              </a:spcBef>
              <a:spcAft>
                <a:spcPts val="0"/>
              </a:spcAft>
              <a:buSzPts val="1088"/>
              <a:buNone/>
              <a:defRPr sz="1360" b="1"/>
            </a:lvl9pPr>
          </a:lstStyle>
          <a:p>
            <a:endParaRPr/>
          </a:p>
        </p:txBody>
      </p:sp>
      <p:sp>
        <p:nvSpPr>
          <p:cNvPr id="206" name="Google Shape;206;p17"/>
          <p:cNvSpPr txBox="1">
            <a:spLocks noGrp="1"/>
          </p:cNvSpPr>
          <p:nvPr>
            <p:ph type="body" idx="2"/>
          </p:nvPr>
        </p:nvSpPr>
        <p:spPr>
          <a:xfrm>
            <a:off x="736474" y="4615841"/>
            <a:ext cx="1966417" cy="42362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850"/>
              </a:spcBef>
              <a:spcAft>
                <a:spcPts val="0"/>
              </a:spcAft>
              <a:buSzPts val="816"/>
              <a:buNone/>
              <a:defRPr sz="1020"/>
            </a:lvl1pPr>
            <a:lvl2pPr marL="914400" lvl="1" indent="-228600" algn="l">
              <a:spcBef>
                <a:spcPts val="850"/>
              </a:spcBef>
              <a:spcAft>
                <a:spcPts val="0"/>
              </a:spcAft>
              <a:buSzPts val="816"/>
              <a:buNone/>
              <a:defRPr sz="1020"/>
            </a:lvl2pPr>
            <a:lvl3pPr marL="1371600" lvl="2" indent="-228600" algn="l">
              <a:spcBef>
                <a:spcPts val="850"/>
              </a:spcBef>
              <a:spcAft>
                <a:spcPts val="0"/>
              </a:spcAft>
              <a:buSzPts val="680"/>
              <a:buNone/>
              <a:defRPr sz="850"/>
            </a:lvl3pPr>
            <a:lvl4pPr marL="1828800" lvl="3" indent="-228600" algn="l">
              <a:spcBef>
                <a:spcPts val="850"/>
              </a:spcBef>
              <a:spcAft>
                <a:spcPts val="0"/>
              </a:spcAft>
              <a:buSzPts val="612"/>
              <a:buNone/>
              <a:defRPr sz="765"/>
            </a:lvl4pPr>
            <a:lvl5pPr marL="2286000" lvl="4" indent="-228600" algn="l">
              <a:spcBef>
                <a:spcPts val="850"/>
              </a:spcBef>
              <a:spcAft>
                <a:spcPts val="0"/>
              </a:spcAft>
              <a:buSzPts val="612"/>
              <a:buNone/>
              <a:defRPr sz="765"/>
            </a:lvl5pPr>
            <a:lvl6pPr marL="2743200" lvl="5" indent="-228600" algn="l">
              <a:spcBef>
                <a:spcPts val="850"/>
              </a:spcBef>
              <a:spcAft>
                <a:spcPts val="0"/>
              </a:spcAft>
              <a:buSzPts val="612"/>
              <a:buNone/>
              <a:defRPr sz="765"/>
            </a:lvl6pPr>
            <a:lvl7pPr marL="3200400" lvl="6" indent="-228600" algn="l">
              <a:spcBef>
                <a:spcPts val="850"/>
              </a:spcBef>
              <a:spcAft>
                <a:spcPts val="0"/>
              </a:spcAft>
              <a:buSzPts val="612"/>
              <a:buNone/>
              <a:defRPr sz="765"/>
            </a:lvl7pPr>
            <a:lvl8pPr marL="3657600" lvl="7" indent="-228600" algn="l">
              <a:spcBef>
                <a:spcPts val="850"/>
              </a:spcBef>
              <a:spcAft>
                <a:spcPts val="0"/>
              </a:spcAft>
              <a:buSzPts val="612"/>
              <a:buNone/>
              <a:defRPr sz="765"/>
            </a:lvl8pPr>
            <a:lvl9pPr marL="4114800" lvl="8" indent="-228600" algn="l">
              <a:spcBef>
                <a:spcPts val="850"/>
              </a:spcBef>
              <a:spcAft>
                <a:spcPts val="0"/>
              </a:spcAft>
              <a:buSzPts val="612"/>
              <a:buNone/>
              <a:defRPr sz="765"/>
            </a:lvl9pPr>
          </a:lstStyle>
          <a:p>
            <a:endParaRPr/>
          </a:p>
        </p:txBody>
      </p:sp>
      <p:sp>
        <p:nvSpPr>
          <p:cNvPr id="207" name="Google Shape;207;p17"/>
          <p:cNvSpPr txBox="1">
            <a:spLocks noGrp="1"/>
          </p:cNvSpPr>
          <p:nvPr>
            <p:ph type="body" idx="3"/>
          </p:nvPr>
        </p:nvSpPr>
        <p:spPr>
          <a:xfrm>
            <a:off x="2894772" y="3650827"/>
            <a:ext cx="1971080" cy="9650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850"/>
              </a:spcBef>
              <a:spcAft>
                <a:spcPts val="0"/>
              </a:spcAft>
              <a:buSzPts val="1360"/>
              <a:buNone/>
              <a:defRPr sz="1700" b="0">
                <a:solidFill>
                  <a:srgbClr val="EE52A4"/>
                </a:solidFill>
              </a:defRPr>
            </a:lvl1pPr>
            <a:lvl2pPr marL="914400" lvl="1" indent="-228600" algn="l">
              <a:spcBef>
                <a:spcPts val="850"/>
              </a:spcBef>
              <a:spcAft>
                <a:spcPts val="0"/>
              </a:spcAft>
              <a:buSzPts val="1360"/>
              <a:buNone/>
              <a:defRPr sz="1700" b="1"/>
            </a:lvl2pPr>
            <a:lvl3pPr marL="1371600" lvl="2" indent="-228600" algn="l">
              <a:spcBef>
                <a:spcPts val="850"/>
              </a:spcBef>
              <a:spcAft>
                <a:spcPts val="0"/>
              </a:spcAft>
              <a:buSzPts val="1224"/>
              <a:buNone/>
              <a:defRPr sz="1530" b="1"/>
            </a:lvl3pPr>
            <a:lvl4pPr marL="1828800" lvl="3" indent="-228600" algn="l">
              <a:spcBef>
                <a:spcPts val="850"/>
              </a:spcBef>
              <a:spcAft>
                <a:spcPts val="0"/>
              </a:spcAft>
              <a:buSzPts val="1088"/>
              <a:buNone/>
              <a:defRPr sz="1360" b="1"/>
            </a:lvl4pPr>
            <a:lvl5pPr marL="2286000" lvl="4" indent="-228600" algn="l">
              <a:spcBef>
                <a:spcPts val="850"/>
              </a:spcBef>
              <a:spcAft>
                <a:spcPts val="0"/>
              </a:spcAft>
              <a:buSzPts val="1088"/>
              <a:buNone/>
              <a:defRPr sz="1360" b="1"/>
            </a:lvl5pPr>
            <a:lvl6pPr marL="2743200" lvl="5" indent="-228600" algn="l">
              <a:spcBef>
                <a:spcPts val="850"/>
              </a:spcBef>
              <a:spcAft>
                <a:spcPts val="0"/>
              </a:spcAft>
              <a:buSzPts val="1088"/>
              <a:buNone/>
              <a:defRPr sz="1360" b="1"/>
            </a:lvl6pPr>
            <a:lvl7pPr marL="3200400" lvl="6" indent="-228600" algn="l">
              <a:spcBef>
                <a:spcPts val="850"/>
              </a:spcBef>
              <a:spcAft>
                <a:spcPts val="0"/>
              </a:spcAft>
              <a:buSzPts val="1088"/>
              <a:buNone/>
              <a:defRPr sz="1360" b="1"/>
            </a:lvl7pPr>
            <a:lvl8pPr marL="3657600" lvl="7" indent="-228600" algn="l">
              <a:spcBef>
                <a:spcPts val="850"/>
              </a:spcBef>
              <a:spcAft>
                <a:spcPts val="0"/>
              </a:spcAft>
              <a:buSzPts val="1088"/>
              <a:buNone/>
              <a:defRPr sz="1360" b="1"/>
            </a:lvl8pPr>
            <a:lvl9pPr marL="4114800" lvl="8" indent="-228600" algn="l">
              <a:spcBef>
                <a:spcPts val="850"/>
              </a:spcBef>
              <a:spcAft>
                <a:spcPts val="0"/>
              </a:spcAft>
              <a:buSzPts val="1088"/>
              <a:buNone/>
              <a:defRPr sz="1360" b="1"/>
            </a:lvl9pPr>
          </a:lstStyle>
          <a:p>
            <a:endParaRPr/>
          </a:p>
        </p:txBody>
      </p:sp>
      <p:sp>
        <p:nvSpPr>
          <p:cNvPr id="208" name="Google Shape;208;p17"/>
          <p:cNvSpPr txBox="1">
            <a:spLocks noGrp="1"/>
          </p:cNvSpPr>
          <p:nvPr>
            <p:ph type="body" idx="4"/>
          </p:nvPr>
        </p:nvSpPr>
        <p:spPr>
          <a:xfrm>
            <a:off x="2897201" y="4615841"/>
            <a:ext cx="1971080" cy="42362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850"/>
              </a:spcBef>
              <a:spcAft>
                <a:spcPts val="0"/>
              </a:spcAft>
              <a:buSzPts val="816"/>
              <a:buNone/>
              <a:defRPr sz="1020"/>
            </a:lvl1pPr>
            <a:lvl2pPr marL="914400" lvl="1" indent="-228600" algn="l">
              <a:spcBef>
                <a:spcPts val="850"/>
              </a:spcBef>
              <a:spcAft>
                <a:spcPts val="0"/>
              </a:spcAft>
              <a:buSzPts val="816"/>
              <a:buNone/>
              <a:defRPr sz="1020"/>
            </a:lvl2pPr>
            <a:lvl3pPr marL="1371600" lvl="2" indent="-228600" algn="l">
              <a:spcBef>
                <a:spcPts val="850"/>
              </a:spcBef>
              <a:spcAft>
                <a:spcPts val="0"/>
              </a:spcAft>
              <a:buSzPts val="680"/>
              <a:buNone/>
              <a:defRPr sz="850"/>
            </a:lvl3pPr>
            <a:lvl4pPr marL="1828800" lvl="3" indent="-228600" algn="l">
              <a:spcBef>
                <a:spcPts val="850"/>
              </a:spcBef>
              <a:spcAft>
                <a:spcPts val="0"/>
              </a:spcAft>
              <a:buSzPts val="612"/>
              <a:buNone/>
              <a:defRPr sz="765"/>
            </a:lvl4pPr>
            <a:lvl5pPr marL="2286000" lvl="4" indent="-228600" algn="l">
              <a:spcBef>
                <a:spcPts val="850"/>
              </a:spcBef>
              <a:spcAft>
                <a:spcPts val="0"/>
              </a:spcAft>
              <a:buSzPts val="612"/>
              <a:buNone/>
              <a:defRPr sz="765"/>
            </a:lvl5pPr>
            <a:lvl6pPr marL="2743200" lvl="5" indent="-228600" algn="l">
              <a:spcBef>
                <a:spcPts val="850"/>
              </a:spcBef>
              <a:spcAft>
                <a:spcPts val="0"/>
              </a:spcAft>
              <a:buSzPts val="612"/>
              <a:buNone/>
              <a:defRPr sz="765"/>
            </a:lvl6pPr>
            <a:lvl7pPr marL="3200400" lvl="6" indent="-228600" algn="l">
              <a:spcBef>
                <a:spcPts val="850"/>
              </a:spcBef>
              <a:spcAft>
                <a:spcPts val="0"/>
              </a:spcAft>
              <a:buSzPts val="612"/>
              <a:buNone/>
              <a:defRPr sz="765"/>
            </a:lvl7pPr>
            <a:lvl8pPr marL="3657600" lvl="7" indent="-228600" algn="l">
              <a:spcBef>
                <a:spcPts val="850"/>
              </a:spcBef>
              <a:spcAft>
                <a:spcPts val="0"/>
              </a:spcAft>
              <a:buSzPts val="612"/>
              <a:buNone/>
              <a:defRPr sz="765"/>
            </a:lvl8pPr>
            <a:lvl9pPr marL="4114800" lvl="8" indent="-228600" algn="l">
              <a:spcBef>
                <a:spcPts val="850"/>
              </a:spcBef>
              <a:spcAft>
                <a:spcPts val="0"/>
              </a:spcAft>
              <a:buSzPts val="612"/>
              <a:buNone/>
              <a:defRPr sz="765"/>
            </a:lvl9pPr>
          </a:lstStyle>
          <a:p>
            <a:endParaRPr/>
          </a:p>
        </p:txBody>
      </p:sp>
      <p:sp>
        <p:nvSpPr>
          <p:cNvPr id="209" name="Google Shape;209;p17"/>
          <p:cNvSpPr txBox="1">
            <a:spLocks noGrp="1"/>
          </p:cNvSpPr>
          <p:nvPr>
            <p:ph type="body" idx="5"/>
          </p:nvPr>
        </p:nvSpPr>
        <p:spPr>
          <a:xfrm>
            <a:off x="5064846" y="3650827"/>
            <a:ext cx="1971080" cy="9650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850"/>
              </a:spcBef>
              <a:spcAft>
                <a:spcPts val="0"/>
              </a:spcAft>
              <a:buSzPts val="1360"/>
              <a:buNone/>
              <a:defRPr sz="1700" b="0">
                <a:solidFill>
                  <a:srgbClr val="EE52A4"/>
                </a:solidFill>
              </a:defRPr>
            </a:lvl1pPr>
            <a:lvl2pPr marL="914400" lvl="1" indent="-228600" algn="l">
              <a:spcBef>
                <a:spcPts val="850"/>
              </a:spcBef>
              <a:spcAft>
                <a:spcPts val="0"/>
              </a:spcAft>
              <a:buSzPts val="1360"/>
              <a:buNone/>
              <a:defRPr sz="1700" b="1"/>
            </a:lvl2pPr>
            <a:lvl3pPr marL="1371600" lvl="2" indent="-228600" algn="l">
              <a:spcBef>
                <a:spcPts val="850"/>
              </a:spcBef>
              <a:spcAft>
                <a:spcPts val="0"/>
              </a:spcAft>
              <a:buSzPts val="1224"/>
              <a:buNone/>
              <a:defRPr sz="1530" b="1"/>
            </a:lvl3pPr>
            <a:lvl4pPr marL="1828800" lvl="3" indent="-228600" algn="l">
              <a:spcBef>
                <a:spcPts val="850"/>
              </a:spcBef>
              <a:spcAft>
                <a:spcPts val="0"/>
              </a:spcAft>
              <a:buSzPts val="1088"/>
              <a:buNone/>
              <a:defRPr sz="1360" b="1"/>
            </a:lvl4pPr>
            <a:lvl5pPr marL="2286000" lvl="4" indent="-228600" algn="l">
              <a:spcBef>
                <a:spcPts val="850"/>
              </a:spcBef>
              <a:spcAft>
                <a:spcPts val="0"/>
              </a:spcAft>
              <a:buSzPts val="1088"/>
              <a:buNone/>
              <a:defRPr sz="1360" b="1"/>
            </a:lvl5pPr>
            <a:lvl6pPr marL="2743200" lvl="5" indent="-228600" algn="l">
              <a:spcBef>
                <a:spcPts val="850"/>
              </a:spcBef>
              <a:spcAft>
                <a:spcPts val="0"/>
              </a:spcAft>
              <a:buSzPts val="1088"/>
              <a:buNone/>
              <a:defRPr sz="1360" b="1"/>
            </a:lvl6pPr>
            <a:lvl7pPr marL="3200400" lvl="6" indent="-228600" algn="l">
              <a:spcBef>
                <a:spcPts val="850"/>
              </a:spcBef>
              <a:spcAft>
                <a:spcPts val="0"/>
              </a:spcAft>
              <a:buSzPts val="1088"/>
              <a:buNone/>
              <a:defRPr sz="1360" b="1"/>
            </a:lvl7pPr>
            <a:lvl8pPr marL="3657600" lvl="7" indent="-228600" algn="l">
              <a:spcBef>
                <a:spcPts val="850"/>
              </a:spcBef>
              <a:spcAft>
                <a:spcPts val="0"/>
              </a:spcAft>
              <a:buSzPts val="1088"/>
              <a:buNone/>
              <a:defRPr sz="1360" b="1"/>
            </a:lvl8pPr>
            <a:lvl9pPr marL="4114800" lvl="8" indent="-228600" algn="l">
              <a:spcBef>
                <a:spcPts val="850"/>
              </a:spcBef>
              <a:spcAft>
                <a:spcPts val="0"/>
              </a:spcAft>
              <a:buSzPts val="1088"/>
              <a:buNone/>
              <a:defRPr sz="1360" b="1"/>
            </a:lvl9pPr>
          </a:lstStyle>
          <a:p>
            <a:endParaRPr/>
          </a:p>
        </p:txBody>
      </p:sp>
      <p:sp>
        <p:nvSpPr>
          <p:cNvPr id="210" name="Google Shape;210;p17"/>
          <p:cNvSpPr txBox="1">
            <a:spLocks noGrp="1"/>
          </p:cNvSpPr>
          <p:nvPr>
            <p:ph type="body" idx="6"/>
          </p:nvPr>
        </p:nvSpPr>
        <p:spPr>
          <a:xfrm>
            <a:off x="5066795" y="4615841"/>
            <a:ext cx="1969131" cy="42362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850"/>
              </a:spcBef>
              <a:spcAft>
                <a:spcPts val="0"/>
              </a:spcAft>
              <a:buSzPts val="816"/>
              <a:buNone/>
              <a:defRPr sz="1020"/>
            </a:lvl1pPr>
            <a:lvl2pPr marL="914400" lvl="1" indent="-228600" algn="l">
              <a:spcBef>
                <a:spcPts val="850"/>
              </a:spcBef>
              <a:spcAft>
                <a:spcPts val="0"/>
              </a:spcAft>
              <a:buSzPts val="816"/>
              <a:buNone/>
              <a:defRPr sz="1020"/>
            </a:lvl2pPr>
            <a:lvl3pPr marL="1371600" lvl="2" indent="-228600" algn="l">
              <a:spcBef>
                <a:spcPts val="850"/>
              </a:spcBef>
              <a:spcAft>
                <a:spcPts val="0"/>
              </a:spcAft>
              <a:buSzPts val="680"/>
              <a:buNone/>
              <a:defRPr sz="850"/>
            </a:lvl3pPr>
            <a:lvl4pPr marL="1828800" lvl="3" indent="-228600" algn="l">
              <a:spcBef>
                <a:spcPts val="850"/>
              </a:spcBef>
              <a:spcAft>
                <a:spcPts val="0"/>
              </a:spcAft>
              <a:buSzPts val="612"/>
              <a:buNone/>
              <a:defRPr sz="765"/>
            </a:lvl4pPr>
            <a:lvl5pPr marL="2286000" lvl="4" indent="-228600" algn="l">
              <a:spcBef>
                <a:spcPts val="850"/>
              </a:spcBef>
              <a:spcAft>
                <a:spcPts val="0"/>
              </a:spcAft>
              <a:buSzPts val="612"/>
              <a:buNone/>
              <a:defRPr sz="765"/>
            </a:lvl5pPr>
            <a:lvl6pPr marL="2743200" lvl="5" indent="-228600" algn="l">
              <a:spcBef>
                <a:spcPts val="850"/>
              </a:spcBef>
              <a:spcAft>
                <a:spcPts val="0"/>
              </a:spcAft>
              <a:buSzPts val="612"/>
              <a:buNone/>
              <a:defRPr sz="765"/>
            </a:lvl6pPr>
            <a:lvl7pPr marL="3200400" lvl="6" indent="-228600" algn="l">
              <a:spcBef>
                <a:spcPts val="850"/>
              </a:spcBef>
              <a:spcAft>
                <a:spcPts val="0"/>
              </a:spcAft>
              <a:buSzPts val="612"/>
              <a:buNone/>
              <a:defRPr sz="765"/>
            </a:lvl7pPr>
            <a:lvl8pPr marL="3657600" lvl="7" indent="-228600" algn="l">
              <a:spcBef>
                <a:spcPts val="850"/>
              </a:spcBef>
              <a:spcAft>
                <a:spcPts val="0"/>
              </a:spcAft>
              <a:buSzPts val="612"/>
              <a:buNone/>
              <a:defRPr sz="765"/>
            </a:lvl8pPr>
            <a:lvl9pPr marL="4114800" lvl="8" indent="-228600" algn="l">
              <a:spcBef>
                <a:spcPts val="850"/>
              </a:spcBef>
              <a:spcAft>
                <a:spcPts val="0"/>
              </a:spcAft>
              <a:buSzPts val="612"/>
              <a:buNone/>
              <a:defRPr sz="765"/>
            </a:lvl9pPr>
          </a:lstStyle>
          <a:p>
            <a:endParaRPr/>
          </a:p>
        </p:txBody>
      </p:sp>
      <p:cxnSp>
        <p:nvCxnSpPr>
          <p:cNvPr id="211" name="Google Shape;211;p17"/>
          <p:cNvCxnSpPr/>
          <p:nvPr/>
        </p:nvCxnSpPr>
        <p:spPr>
          <a:xfrm>
            <a:off x="2800351" y="3650828"/>
            <a:ext cx="0" cy="5201281"/>
          </a:xfrm>
          <a:prstGeom prst="straightConnector1">
            <a:avLst/>
          </a:prstGeom>
          <a:noFill/>
          <a:ln w="12700" cap="flat" cmpd="sng">
            <a:solidFill>
              <a:schemeClr val="accent1">
                <a:alpha val="40000"/>
              </a:schemeClr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12" name="Google Shape;212;p17"/>
          <p:cNvCxnSpPr/>
          <p:nvPr/>
        </p:nvCxnSpPr>
        <p:spPr>
          <a:xfrm>
            <a:off x="4972093" y="3650828"/>
            <a:ext cx="0" cy="5201281"/>
          </a:xfrm>
          <a:prstGeom prst="straightConnector1">
            <a:avLst/>
          </a:prstGeom>
          <a:noFill/>
          <a:ln w="12700" cap="flat" cmpd="sng">
            <a:solidFill>
              <a:schemeClr val="accent1">
                <a:alpha val="40000"/>
              </a:schemeClr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13" name="Google Shape;213;p17"/>
          <p:cNvSpPr txBox="1">
            <a:spLocks noGrp="1"/>
          </p:cNvSpPr>
          <p:nvPr>
            <p:ph type="dt" idx="10"/>
          </p:nvPr>
        </p:nvSpPr>
        <p:spPr>
          <a:xfrm>
            <a:off x="6438277" y="9336064"/>
            <a:ext cx="842009" cy="3353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4" name="Google Shape;214;p17"/>
          <p:cNvSpPr txBox="1">
            <a:spLocks noGrp="1"/>
          </p:cNvSpPr>
          <p:nvPr>
            <p:ph type="ftr" idx="11"/>
          </p:nvPr>
        </p:nvSpPr>
        <p:spPr>
          <a:xfrm>
            <a:off x="502217" y="9336062"/>
            <a:ext cx="3280826" cy="3353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5" name="Google Shape;215;p17"/>
          <p:cNvSpPr txBox="1">
            <a:spLocks noGrp="1"/>
          </p:cNvSpPr>
          <p:nvPr>
            <p:ph type="sldNum" idx="12"/>
          </p:nvPr>
        </p:nvSpPr>
        <p:spPr>
          <a:xfrm>
            <a:off x="6526824" y="433738"/>
            <a:ext cx="672612" cy="11259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sz="238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lvl="1" indent="0" algn="ctr">
              <a:spcBef>
                <a:spcPts val="0"/>
              </a:spcBef>
              <a:buNone/>
              <a:defRPr sz="238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lvl="2" indent="0" algn="ctr">
              <a:spcBef>
                <a:spcPts val="0"/>
              </a:spcBef>
              <a:buNone/>
              <a:defRPr sz="238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lvl="3" indent="0" algn="ctr">
              <a:spcBef>
                <a:spcPts val="0"/>
              </a:spcBef>
              <a:buNone/>
              <a:defRPr sz="238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lvl="4" indent="0" algn="ctr">
              <a:spcBef>
                <a:spcPts val="0"/>
              </a:spcBef>
              <a:buNone/>
              <a:defRPr sz="238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lvl="5" indent="0" algn="ctr">
              <a:spcBef>
                <a:spcPts val="0"/>
              </a:spcBef>
              <a:buNone/>
              <a:defRPr sz="238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lvl="6" indent="0" algn="ctr">
              <a:spcBef>
                <a:spcPts val="0"/>
              </a:spcBef>
              <a:buNone/>
              <a:defRPr sz="238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lvl="7" indent="0" algn="ctr">
              <a:spcBef>
                <a:spcPts val="0"/>
              </a:spcBef>
              <a:buNone/>
              <a:defRPr sz="238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lvl="8" indent="0" algn="ctr">
              <a:spcBef>
                <a:spcPts val="0"/>
              </a:spcBef>
              <a:buNone/>
              <a:defRPr sz="238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Picture Column">
  <p:cSld name="3 Picture Column"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18"/>
          <p:cNvSpPr txBox="1">
            <a:spLocks noGrp="1"/>
          </p:cNvSpPr>
          <p:nvPr>
            <p:ph type="title"/>
          </p:nvPr>
        </p:nvSpPr>
        <p:spPr>
          <a:xfrm>
            <a:off x="736474" y="1359747"/>
            <a:ext cx="5393471" cy="1041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20"/>
              <a:buFont typeface="Century Gothic"/>
              <a:buNone/>
              <a:defRPr sz="272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8" name="Google Shape;218;p18"/>
          <p:cNvSpPr txBox="1">
            <a:spLocks noGrp="1"/>
          </p:cNvSpPr>
          <p:nvPr>
            <p:ph type="body" idx="1"/>
          </p:nvPr>
        </p:nvSpPr>
        <p:spPr>
          <a:xfrm>
            <a:off x="736474" y="6130074"/>
            <a:ext cx="1966417" cy="9650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850"/>
              </a:spcBef>
              <a:spcAft>
                <a:spcPts val="0"/>
              </a:spcAft>
              <a:buSzPts val="1360"/>
              <a:buNone/>
              <a:defRPr sz="1700" b="0">
                <a:solidFill>
                  <a:srgbClr val="EE52A4"/>
                </a:solidFill>
              </a:defRPr>
            </a:lvl1pPr>
            <a:lvl2pPr marL="914400" lvl="1" indent="-228600" algn="l">
              <a:spcBef>
                <a:spcPts val="850"/>
              </a:spcBef>
              <a:spcAft>
                <a:spcPts val="0"/>
              </a:spcAft>
              <a:buSzPts val="1360"/>
              <a:buNone/>
              <a:defRPr sz="1700" b="1"/>
            </a:lvl2pPr>
            <a:lvl3pPr marL="1371600" lvl="2" indent="-228600" algn="l">
              <a:spcBef>
                <a:spcPts val="850"/>
              </a:spcBef>
              <a:spcAft>
                <a:spcPts val="0"/>
              </a:spcAft>
              <a:buSzPts val="1224"/>
              <a:buNone/>
              <a:defRPr sz="1530" b="1"/>
            </a:lvl3pPr>
            <a:lvl4pPr marL="1828800" lvl="3" indent="-228600" algn="l">
              <a:spcBef>
                <a:spcPts val="850"/>
              </a:spcBef>
              <a:spcAft>
                <a:spcPts val="0"/>
              </a:spcAft>
              <a:buSzPts val="1088"/>
              <a:buNone/>
              <a:defRPr sz="1360" b="1"/>
            </a:lvl4pPr>
            <a:lvl5pPr marL="2286000" lvl="4" indent="-228600" algn="l">
              <a:spcBef>
                <a:spcPts val="850"/>
              </a:spcBef>
              <a:spcAft>
                <a:spcPts val="0"/>
              </a:spcAft>
              <a:buSzPts val="1088"/>
              <a:buNone/>
              <a:defRPr sz="1360" b="1"/>
            </a:lvl5pPr>
            <a:lvl6pPr marL="2743200" lvl="5" indent="-228600" algn="l">
              <a:spcBef>
                <a:spcPts val="850"/>
              </a:spcBef>
              <a:spcAft>
                <a:spcPts val="0"/>
              </a:spcAft>
              <a:buSzPts val="1088"/>
              <a:buNone/>
              <a:defRPr sz="1360" b="1"/>
            </a:lvl6pPr>
            <a:lvl7pPr marL="3200400" lvl="6" indent="-228600" algn="l">
              <a:spcBef>
                <a:spcPts val="850"/>
              </a:spcBef>
              <a:spcAft>
                <a:spcPts val="0"/>
              </a:spcAft>
              <a:buSzPts val="1088"/>
              <a:buNone/>
              <a:defRPr sz="1360" b="1"/>
            </a:lvl7pPr>
            <a:lvl8pPr marL="3657600" lvl="7" indent="-228600" algn="l">
              <a:spcBef>
                <a:spcPts val="850"/>
              </a:spcBef>
              <a:spcAft>
                <a:spcPts val="0"/>
              </a:spcAft>
              <a:buSzPts val="1088"/>
              <a:buNone/>
              <a:defRPr sz="1360" b="1"/>
            </a:lvl8pPr>
            <a:lvl9pPr marL="4114800" lvl="8" indent="-228600" algn="l">
              <a:spcBef>
                <a:spcPts val="850"/>
              </a:spcBef>
              <a:spcAft>
                <a:spcPts val="0"/>
              </a:spcAft>
              <a:buSzPts val="1088"/>
              <a:buNone/>
              <a:defRPr sz="1360" b="1"/>
            </a:lvl9pPr>
          </a:lstStyle>
          <a:p>
            <a:endParaRPr/>
          </a:p>
        </p:txBody>
      </p:sp>
      <p:sp>
        <p:nvSpPr>
          <p:cNvPr id="219" name="Google Shape;219;p18"/>
          <p:cNvSpPr>
            <a:spLocks noGrp="1"/>
          </p:cNvSpPr>
          <p:nvPr>
            <p:ph type="pic" idx="2"/>
          </p:nvPr>
        </p:nvSpPr>
        <p:spPr>
          <a:xfrm>
            <a:off x="866197" y="3650827"/>
            <a:ext cx="1712872" cy="2122768"/>
          </a:xfrm>
          <a:prstGeom prst="roundRect">
            <a:avLst>
              <a:gd name="adj" fmla="val 1858"/>
            </a:avLst>
          </a:prstGeom>
          <a:noFill/>
          <a:ln>
            <a:noFill/>
          </a:ln>
          <a:effectLst>
            <a:outerShdw blurRad="50800" dist="50800" dir="5400000" algn="tl" rotWithShape="0">
              <a:srgbClr val="000000">
                <a:alpha val="42745"/>
              </a:srgbClr>
            </a:outerShdw>
          </a:effectLst>
        </p:spPr>
      </p:sp>
      <p:sp>
        <p:nvSpPr>
          <p:cNvPr id="220" name="Google Shape;220;p18"/>
          <p:cNvSpPr txBox="1">
            <a:spLocks noGrp="1"/>
          </p:cNvSpPr>
          <p:nvPr>
            <p:ph type="body" idx="3"/>
          </p:nvPr>
        </p:nvSpPr>
        <p:spPr>
          <a:xfrm>
            <a:off x="736473" y="7095086"/>
            <a:ext cx="1966417" cy="17414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850"/>
              </a:spcBef>
              <a:spcAft>
                <a:spcPts val="0"/>
              </a:spcAft>
              <a:buSzPts val="816"/>
              <a:buNone/>
              <a:defRPr sz="1020"/>
            </a:lvl1pPr>
            <a:lvl2pPr marL="914400" lvl="1" indent="-228600" algn="l">
              <a:spcBef>
                <a:spcPts val="850"/>
              </a:spcBef>
              <a:spcAft>
                <a:spcPts val="0"/>
              </a:spcAft>
              <a:buSzPts val="816"/>
              <a:buNone/>
              <a:defRPr sz="1020"/>
            </a:lvl2pPr>
            <a:lvl3pPr marL="1371600" lvl="2" indent="-228600" algn="l">
              <a:spcBef>
                <a:spcPts val="850"/>
              </a:spcBef>
              <a:spcAft>
                <a:spcPts val="0"/>
              </a:spcAft>
              <a:buSzPts val="680"/>
              <a:buNone/>
              <a:defRPr sz="850"/>
            </a:lvl3pPr>
            <a:lvl4pPr marL="1828800" lvl="3" indent="-228600" algn="l">
              <a:spcBef>
                <a:spcPts val="850"/>
              </a:spcBef>
              <a:spcAft>
                <a:spcPts val="0"/>
              </a:spcAft>
              <a:buSzPts val="612"/>
              <a:buNone/>
              <a:defRPr sz="765"/>
            </a:lvl4pPr>
            <a:lvl5pPr marL="2286000" lvl="4" indent="-228600" algn="l">
              <a:spcBef>
                <a:spcPts val="850"/>
              </a:spcBef>
              <a:spcAft>
                <a:spcPts val="0"/>
              </a:spcAft>
              <a:buSzPts val="612"/>
              <a:buNone/>
              <a:defRPr sz="765"/>
            </a:lvl5pPr>
            <a:lvl6pPr marL="2743200" lvl="5" indent="-228600" algn="l">
              <a:spcBef>
                <a:spcPts val="850"/>
              </a:spcBef>
              <a:spcAft>
                <a:spcPts val="0"/>
              </a:spcAft>
              <a:buSzPts val="612"/>
              <a:buNone/>
              <a:defRPr sz="765"/>
            </a:lvl6pPr>
            <a:lvl7pPr marL="3200400" lvl="6" indent="-228600" algn="l">
              <a:spcBef>
                <a:spcPts val="850"/>
              </a:spcBef>
              <a:spcAft>
                <a:spcPts val="0"/>
              </a:spcAft>
              <a:buSzPts val="612"/>
              <a:buNone/>
              <a:defRPr sz="765"/>
            </a:lvl7pPr>
            <a:lvl8pPr marL="3657600" lvl="7" indent="-228600" algn="l">
              <a:spcBef>
                <a:spcPts val="850"/>
              </a:spcBef>
              <a:spcAft>
                <a:spcPts val="0"/>
              </a:spcAft>
              <a:buSzPts val="612"/>
              <a:buNone/>
              <a:defRPr sz="765"/>
            </a:lvl8pPr>
            <a:lvl9pPr marL="4114800" lvl="8" indent="-228600" algn="l">
              <a:spcBef>
                <a:spcPts val="850"/>
              </a:spcBef>
              <a:spcAft>
                <a:spcPts val="0"/>
              </a:spcAft>
              <a:buSzPts val="612"/>
              <a:buNone/>
              <a:defRPr sz="765"/>
            </a:lvl9pPr>
          </a:lstStyle>
          <a:p>
            <a:endParaRPr/>
          </a:p>
        </p:txBody>
      </p:sp>
      <p:sp>
        <p:nvSpPr>
          <p:cNvPr id="221" name="Google Shape;221;p18"/>
          <p:cNvSpPr txBox="1">
            <a:spLocks noGrp="1"/>
          </p:cNvSpPr>
          <p:nvPr>
            <p:ph type="body" idx="4"/>
          </p:nvPr>
        </p:nvSpPr>
        <p:spPr>
          <a:xfrm>
            <a:off x="2899456" y="6130073"/>
            <a:ext cx="1971080" cy="9650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850"/>
              </a:spcBef>
              <a:spcAft>
                <a:spcPts val="0"/>
              </a:spcAft>
              <a:buSzPts val="1360"/>
              <a:buNone/>
              <a:defRPr sz="1700" b="0">
                <a:solidFill>
                  <a:srgbClr val="EE52A4"/>
                </a:solidFill>
              </a:defRPr>
            </a:lvl1pPr>
            <a:lvl2pPr marL="914400" lvl="1" indent="-228600" algn="l">
              <a:spcBef>
                <a:spcPts val="850"/>
              </a:spcBef>
              <a:spcAft>
                <a:spcPts val="0"/>
              </a:spcAft>
              <a:buSzPts val="1360"/>
              <a:buNone/>
              <a:defRPr sz="1700" b="1"/>
            </a:lvl2pPr>
            <a:lvl3pPr marL="1371600" lvl="2" indent="-228600" algn="l">
              <a:spcBef>
                <a:spcPts val="850"/>
              </a:spcBef>
              <a:spcAft>
                <a:spcPts val="0"/>
              </a:spcAft>
              <a:buSzPts val="1224"/>
              <a:buNone/>
              <a:defRPr sz="1530" b="1"/>
            </a:lvl3pPr>
            <a:lvl4pPr marL="1828800" lvl="3" indent="-228600" algn="l">
              <a:spcBef>
                <a:spcPts val="850"/>
              </a:spcBef>
              <a:spcAft>
                <a:spcPts val="0"/>
              </a:spcAft>
              <a:buSzPts val="1088"/>
              <a:buNone/>
              <a:defRPr sz="1360" b="1"/>
            </a:lvl4pPr>
            <a:lvl5pPr marL="2286000" lvl="4" indent="-228600" algn="l">
              <a:spcBef>
                <a:spcPts val="850"/>
              </a:spcBef>
              <a:spcAft>
                <a:spcPts val="0"/>
              </a:spcAft>
              <a:buSzPts val="1088"/>
              <a:buNone/>
              <a:defRPr sz="1360" b="1"/>
            </a:lvl5pPr>
            <a:lvl6pPr marL="2743200" lvl="5" indent="-228600" algn="l">
              <a:spcBef>
                <a:spcPts val="850"/>
              </a:spcBef>
              <a:spcAft>
                <a:spcPts val="0"/>
              </a:spcAft>
              <a:buSzPts val="1088"/>
              <a:buNone/>
              <a:defRPr sz="1360" b="1"/>
            </a:lvl6pPr>
            <a:lvl7pPr marL="3200400" lvl="6" indent="-228600" algn="l">
              <a:spcBef>
                <a:spcPts val="850"/>
              </a:spcBef>
              <a:spcAft>
                <a:spcPts val="0"/>
              </a:spcAft>
              <a:buSzPts val="1088"/>
              <a:buNone/>
              <a:defRPr sz="1360" b="1"/>
            </a:lvl7pPr>
            <a:lvl8pPr marL="3657600" lvl="7" indent="-228600" algn="l">
              <a:spcBef>
                <a:spcPts val="850"/>
              </a:spcBef>
              <a:spcAft>
                <a:spcPts val="0"/>
              </a:spcAft>
              <a:buSzPts val="1088"/>
              <a:buNone/>
              <a:defRPr sz="1360" b="1"/>
            </a:lvl8pPr>
            <a:lvl9pPr marL="4114800" lvl="8" indent="-228600" algn="l">
              <a:spcBef>
                <a:spcPts val="850"/>
              </a:spcBef>
              <a:spcAft>
                <a:spcPts val="0"/>
              </a:spcAft>
              <a:buSzPts val="1088"/>
              <a:buNone/>
              <a:defRPr sz="1360" b="1"/>
            </a:lvl9pPr>
          </a:lstStyle>
          <a:p>
            <a:endParaRPr/>
          </a:p>
        </p:txBody>
      </p:sp>
      <p:sp>
        <p:nvSpPr>
          <p:cNvPr id="222" name="Google Shape;222;p18"/>
          <p:cNvSpPr>
            <a:spLocks noGrp="1"/>
          </p:cNvSpPr>
          <p:nvPr>
            <p:ph type="pic" idx="5"/>
          </p:nvPr>
        </p:nvSpPr>
        <p:spPr>
          <a:xfrm>
            <a:off x="3020211" y="3650827"/>
            <a:ext cx="1712872" cy="2122768"/>
          </a:xfrm>
          <a:prstGeom prst="roundRect">
            <a:avLst>
              <a:gd name="adj" fmla="val 1858"/>
            </a:avLst>
          </a:prstGeom>
          <a:noFill/>
          <a:ln>
            <a:noFill/>
          </a:ln>
          <a:effectLst>
            <a:outerShdw blurRad="50800" dist="50800" dir="5400000" algn="tl" rotWithShape="0">
              <a:srgbClr val="000000">
                <a:alpha val="42745"/>
              </a:srgbClr>
            </a:outerShdw>
          </a:effectLst>
        </p:spPr>
      </p:sp>
      <p:sp>
        <p:nvSpPr>
          <p:cNvPr id="223" name="Google Shape;223;p18"/>
          <p:cNvSpPr txBox="1">
            <a:spLocks noGrp="1"/>
          </p:cNvSpPr>
          <p:nvPr>
            <p:ph type="body" idx="6"/>
          </p:nvPr>
        </p:nvSpPr>
        <p:spPr>
          <a:xfrm>
            <a:off x="2899456" y="7110706"/>
            <a:ext cx="1971080" cy="17414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850"/>
              </a:spcBef>
              <a:spcAft>
                <a:spcPts val="0"/>
              </a:spcAft>
              <a:buSzPts val="816"/>
              <a:buNone/>
              <a:defRPr sz="1020"/>
            </a:lvl1pPr>
            <a:lvl2pPr marL="914400" lvl="1" indent="-228600" algn="l">
              <a:spcBef>
                <a:spcPts val="850"/>
              </a:spcBef>
              <a:spcAft>
                <a:spcPts val="0"/>
              </a:spcAft>
              <a:buSzPts val="816"/>
              <a:buNone/>
              <a:defRPr sz="1020"/>
            </a:lvl2pPr>
            <a:lvl3pPr marL="1371600" lvl="2" indent="-228600" algn="l">
              <a:spcBef>
                <a:spcPts val="850"/>
              </a:spcBef>
              <a:spcAft>
                <a:spcPts val="0"/>
              </a:spcAft>
              <a:buSzPts val="680"/>
              <a:buNone/>
              <a:defRPr sz="850"/>
            </a:lvl3pPr>
            <a:lvl4pPr marL="1828800" lvl="3" indent="-228600" algn="l">
              <a:spcBef>
                <a:spcPts val="850"/>
              </a:spcBef>
              <a:spcAft>
                <a:spcPts val="0"/>
              </a:spcAft>
              <a:buSzPts val="612"/>
              <a:buNone/>
              <a:defRPr sz="765"/>
            </a:lvl4pPr>
            <a:lvl5pPr marL="2286000" lvl="4" indent="-228600" algn="l">
              <a:spcBef>
                <a:spcPts val="850"/>
              </a:spcBef>
              <a:spcAft>
                <a:spcPts val="0"/>
              </a:spcAft>
              <a:buSzPts val="612"/>
              <a:buNone/>
              <a:defRPr sz="765"/>
            </a:lvl5pPr>
            <a:lvl6pPr marL="2743200" lvl="5" indent="-228600" algn="l">
              <a:spcBef>
                <a:spcPts val="850"/>
              </a:spcBef>
              <a:spcAft>
                <a:spcPts val="0"/>
              </a:spcAft>
              <a:buSzPts val="612"/>
              <a:buNone/>
              <a:defRPr sz="765"/>
            </a:lvl6pPr>
            <a:lvl7pPr marL="3200400" lvl="6" indent="-228600" algn="l">
              <a:spcBef>
                <a:spcPts val="850"/>
              </a:spcBef>
              <a:spcAft>
                <a:spcPts val="0"/>
              </a:spcAft>
              <a:buSzPts val="612"/>
              <a:buNone/>
              <a:defRPr sz="765"/>
            </a:lvl7pPr>
            <a:lvl8pPr marL="3657600" lvl="7" indent="-228600" algn="l">
              <a:spcBef>
                <a:spcPts val="850"/>
              </a:spcBef>
              <a:spcAft>
                <a:spcPts val="0"/>
              </a:spcAft>
              <a:buSzPts val="612"/>
              <a:buNone/>
              <a:defRPr sz="765"/>
            </a:lvl8pPr>
            <a:lvl9pPr marL="4114800" lvl="8" indent="-228600" algn="l">
              <a:spcBef>
                <a:spcPts val="850"/>
              </a:spcBef>
              <a:spcAft>
                <a:spcPts val="0"/>
              </a:spcAft>
              <a:buSzPts val="612"/>
              <a:buNone/>
              <a:defRPr sz="765"/>
            </a:lvl9pPr>
          </a:lstStyle>
          <a:p>
            <a:endParaRPr/>
          </a:p>
        </p:txBody>
      </p:sp>
      <p:sp>
        <p:nvSpPr>
          <p:cNvPr id="224" name="Google Shape;224;p18"/>
          <p:cNvSpPr txBox="1">
            <a:spLocks noGrp="1"/>
          </p:cNvSpPr>
          <p:nvPr>
            <p:ph type="body" idx="7"/>
          </p:nvPr>
        </p:nvSpPr>
        <p:spPr>
          <a:xfrm>
            <a:off x="5064846" y="6130074"/>
            <a:ext cx="1971080" cy="9650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850"/>
              </a:spcBef>
              <a:spcAft>
                <a:spcPts val="0"/>
              </a:spcAft>
              <a:buSzPts val="1360"/>
              <a:buNone/>
              <a:defRPr sz="1700" b="0">
                <a:solidFill>
                  <a:srgbClr val="EE52A4"/>
                </a:solidFill>
              </a:defRPr>
            </a:lvl1pPr>
            <a:lvl2pPr marL="914400" lvl="1" indent="-228600" algn="l">
              <a:spcBef>
                <a:spcPts val="850"/>
              </a:spcBef>
              <a:spcAft>
                <a:spcPts val="0"/>
              </a:spcAft>
              <a:buSzPts val="1360"/>
              <a:buNone/>
              <a:defRPr sz="1700" b="1"/>
            </a:lvl2pPr>
            <a:lvl3pPr marL="1371600" lvl="2" indent="-228600" algn="l">
              <a:spcBef>
                <a:spcPts val="850"/>
              </a:spcBef>
              <a:spcAft>
                <a:spcPts val="0"/>
              </a:spcAft>
              <a:buSzPts val="1224"/>
              <a:buNone/>
              <a:defRPr sz="1530" b="1"/>
            </a:lvl3pPr>
            <a:lvl4pPr marL="1828800" lvl="3" indent="-228600" algn="l">
              <a:spcBef>
                <a:spcPts val="850"/>
              </a:spcBef>
              <a:spcAft>
                <a:spcPts val="0"/>
              </a:spcAft>
              <a:buSzPts val="1088"/>
              <a:buNone/>
              <a:defRPr sz="1360" b="1"/>
            </a:lvl4pPr>
            <a:lvl5pPr marL="2286000" lvl="4" indent="-228600" algn="l">
              <a:spcBef>
                <a:spcPts val="850"/>
              </a:spcBef>
              <a:spcAft>
                <a:spcPts val="0"/>
              </a:spcAft>
              <a:buSzPts val="1088"/>
              <a:buNone/>
              <a:defRPr sz="1360" b="1"/>
            </a:lvl5pPr>
            <a:lvl6pPr marL="2743200" lvl="5" indent="-228600" algn="l">
              <a:spcBef>
                <a:spcPts val="850"/>
              </a:spcBef>
              <a:spcAft>
                <a:spcPts val="0"/>
              </a:spcAft>
              <a:buSzPts val="1088"/>
              <a:buNone/>
              <a:defRPr sz="1360" b="1"/>
            </a:lvl6pPr>
            <a:lvl7pPr marL="3200400" lvl="6" indent="-228600" algn="l">
              <a:spcBef>
                <a:spcPts val="850"/>
              </a:spcBef>
              <a:spcAft>
                <a:spcPts val="0"/>
              </a:spcAft>
              <a:buSzPts val="1088"/>
              <a:buNone/>
              <a:defRPr sz="1360" b="1"/>
            </a:lvl7pPr>
            <a:lvl8pPr marL="3657600" lvl="7" indent="-228600" algn="l">
              <a:spcBef>
                <a:spcPts val="850"/>
              </a:spcBef>
              <a:spcAft>
                <a:spcPts val="0"/>
              </a:spcAft>
              <a:buSzPts val="1088"/>
              <a:buNone/>
              <a:defRPr sz="1360" b="1"/>
            </a:lvl8pPr>
            <a:lvl9pPr marL="4114800" lvl="8" indent="-228600" algn="l">
              <a:spcBef>
                <a:spcPts val="850"/>
              </a:spcBef>
              <a:spcAft>
                <a:spcPts val="0"/>
              </a:spcAft>
              <a:buSzPts val="1088"/>
              <a:buNone/>
              <a:defRPr sz="1360" b="1"/>
            </a:lvl9pPr>
          </a:lstStyle>
          <a:p>
            <a:endParaRPr/>
          </a:p>
        </p:txBody>
      </p:sp>
      <p:sp>
        <p:nvSpPr>
          <p:cNvPr id="225" name="Google Shape;225;p18"/>
          <p:cNvSpPr>
            <a:spLocks noGrp="1"/>
          </p:cNvSpPr>
          <p:nvPr>
            <p:ph type="pic" idx="8"/>
          </p:nvPr>
        </p:nvSpPr>
        <p:spPr>
          <a:xfrm>
            <a:off x="5192345" y="3650827"/>
            <a:ext cx="1712872" cy="2122768"/>
          </a:xfrm>
          <a:prstGeom prst="roundRect">
            <a:avLst>
              <a:gd name="adj" fmla="val 1858"/>
            </a:avLst>
          </a:prstGeom>
          <a:noFill/>
          <a:ln>
            <a:noFill/>
          </a:ln>
          <a:effectLst>
            <a:outerShdw blurRad="50800" dist="50800" dir="5400000" algn="tl" rotWithShape="0">
              <a:srgbClr val="000000">
                <a:alpha val="42745"/>
              </a:srgbClr>
            </a:outerShdw>
          </a:effectLst>
        </p:spPr>
      </p:sp>
      <p:sp>
        <p:nvSpPr>
          <p:cNvPr id="226" name="Google Shape;226;p18"/>
          <p:cNvSpPr txBox="1">
            <a:spLocks noGrp="1"/>
          </p:cNvSpPr>
          <p:nvPr>
            <p:ph type="body" idx="9"/>
          </p:nvPr>
        </p:nvSpPr>
        <p:spPr>
          <a:xfrm>
            <a:off x="5064846" y="7095086"/>
            <a:ext cx="1971080" cy="17414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850"/>
              </a:spcBef>
              <a:spcAft>
                <a:spcPts val="0"/>
              </a:spcAft>
              <a:buSzPts val="816"/>
              <a:buNone/>
              <a:defRPr sz="1020"/>
            </a:lvl1pPr>
            <a:lvl2pPr marL="914400" lvl="1" indent="-228600" algn="l">
              <a:spcBef>
                <a:spcPts val="850"/>
              </a:spcBef>
              <a:spcAft>
                <a:spcPts val="0"/>
              </a:spcAft>
              <a:buSzPts val="816"/>
              <a:buNone/>
              <a:defRPr sz="1020"/>
            </a:lvl2pPr>
            <a:lvl3pPr marL="1371600" lvl="2" indent="-228600" algn="l">
              <a:spcBef>
                <a:spcPts val="850"/>
              </a:spcBef>
              <a:spcAft>
                <a:spcPts val="0"/>
              </a:spcAft>
              <a:buSzPts val="680"/>
              <a:buNone/>
              <a:defRPr sz="850"/>
            </a:lvl3pPr>
            <a:lvl4pPr marL="1828800" lvl="3" indent="-228600" algn="l">
              <a:spcBef>
                <a:spcPts val="850"/>
              </a:spcBef>
              <a:spcAft>
                <a:spcPts val="0"/>
              </a:spcAft>
              <a:buSzPts val="612"/>
              <a:buNone/>
              <a:defRPr sz="765"/>
            </a:lvl4pPr>
            <a:lvl5pPr marL="2286000" lvl="4" indent="-228600" algn="l">
              <a:spcBef>
                <a:spcPts val="850"/>
              </a:spcBef>
              <a:spcAft>
                <a:spcPts val="0"/>
              </a:spcAft>
              <a:buSzPts val="612"/>
              <a:buNone/>
              <a:defRPr sz="765"/>
            </a:lvl5pPr>
            <a:lvl6pPr marL="2743200" lvl="5" indent="-228600" algn="l">
              <a:spcBef>
                <a:spcPts val="850"/>
              </a:spcBef>
              <a:spcAft>
                <a:spcPts val="0"/>
              </a:spcAft>
              <a:buSzPts val="612"/>
              <a:buNone/>
              <a:defRPr sz="765"/>
            </a:lvl6pPr>
            <a:lvl7pPr marL="3200400" lvl="6" indent="-228600" algn="l">
              <a:spcBef>
                <a:spcPts val="850"/>
              </a:spcBef>
              <a:spcAft>
                <a:spcPts val="0"/>
              </a:spcAft>
              <a:buSzPts val="612"/>
              <a:buNone/>
              <a:defRPr sz="765"/>
            </a:lvl7pPr>
            <a:lvl8pPr marL="3657600" lvl="7" indent="-228600" algn="l">
              <a:spcBef>
                <a:spcPts val="850"/>
              </a:spcBef>
              <a:spcAft>
                <a:spcPts val="0"/>
              </a:spcAft>
              <a:buSzPts val="612"/>
              <a:buNone/>
              <a:defRPr sz="765"/>
            </a:lvl8pPr>
            <a:lvl9pPr marL="4114800" lvl="8" indent="-228600" algn="l">
              <a:spcBef>
                <a:spcPts val="850"/>
              </a:spcBef>
              <a:spcAft>
                <a:spcPts val="0"/>
              </a:spcAft>
              <a:buSzPts val="612"/>
              <a:buNone/>
              <a:defRPr sz="765"/>
            </a:lvl9pPr>
          </a:lstStyle>
          <a:p>
            <a:endParaRPr/>
          </a:p>
        </p:txBody>
      </p:sp>
      <p:cxnSp>
        <p:nvCxnSpPr>
          <p:cNvPr id="227" name="Google Shape;227;p18"/>
          <p:cNvCxnSpPr/>
          <p:nvPr/>
        </p:nvCxnSpPr>
        <p:spPr>
          <a:xfrm>
            <a:off x="2796516" y="3650828"/>
            <a:ext cx="0" cy="5201281"/>
          </a:xfrm>
          <a:prstGeom prst="straightConnector1">
            <a:avLst/>
          </a:prstGeom>
          <a:noFill/>
          <a:ln w="12700" cap="flat" cmpd="sng">
            <a:solidFill>
              <a:schemeClr val="accent1">
                <a:alpha val="40000"/>
              </a:schemeClr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28" name="Google Shape;228;p18"/>
          <p:cNvCxnSpPr/>
          <p:nvPr/>
        </p:nvCxnSpPr>
        <p:spPr>
          <a:xfrm>
            <a:off x="4972093" y="3650828"/>
            <a:ext cx="0" cy="5201281"/>
          </a:xfrm>
          <a:prstGeom prst="straightConnector1">
            <a:avLst/>
          </a:prstGeom>
          <a:noFill/>
          <a:ln w="12700" cap="flat" cmpd="sng">
            <a:solidFill>
              <a:schemeClr val="accent1">
                <a:alpha val="40000"/>
              </a:schemeClr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29" name="Google Shape;229;p18"/>
          <p:cNvSpPr txBox="1">
            <a:spLocks noGrp="1"/>
          </p:cNvSpPr>
          <p:nvPr>
            <p:ph type="dt" idx="10"/>
          </p:nvPr>
        </p:nvSpPr>
        <p:spPr>
          <a:xfrm>
            <a:off x="6438277" y="9336064"/>
            <a:ext cx="842009" cy="3353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0" name="Google Shape;230;p18"/>
          <p:cNvSpPr txBox="1">
            <a:spLocks noGrp="1"/>
          </p:cNvSpPr>
          <p:nvPr>
            <p:ph type="ftr" idx="11"/>
          </p:nvPr>
        </p:nvSpPr>
        <p:spPr>
          <a:xfrm>
            <a:off x="502217" y="9336062"/>
            <a:ext cx="3280826" cy="3353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1" name="Google Shape;231;p18"/>
          <p:cNvSpPr txBox="1">
            <a:spLocks noGrp="1"/>
          </p:cNvSpPr>
          <p:nvPr>
            <p:ph type="sldNum" idx="12"/>
          </p:nvPr>
        </p:nvSpPr>
        <p:spPr>
          <a:xfrm>
            <a:off x="6526824" y="433738"/>
            <a:ext cx="672612" cy="11259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sz="238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lvl="1" indent="0" algn="ctr">
              <a:spcBef>
                <a:spcPts val="0"/>
              </a:spcBef>
              <a:buNone/>
              <a:defRPr sz="238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lvl="2" indent="0" algn="ctr">
              <a:spcBef>
                <a:spcPts val="0"/>
              </a:spcBef>
              <a:buNone/>
              <a:defRPr sz="238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lvl="3" indent="0" algn="ctr">
              <a:spcBef>
                <a:spcPts val="0"/>
              </a:spcBef>
              <a:buNone/>
              <a:defRPr sz="238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lvl="4" indent="0" algn="ctr">
              <a:spcBef>
                <a:spcPts val="0"/>
              </a:spcBef>
              <a:buNone/>
              <a:defRPr sz="238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lvl="5" indent="0" algn="ctr">
              <a:spcBef>
                <a:spcPts val="0"/>
              </a:spcBef>
              <a:buNone/>
              <a:defRPr sz="238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lvl="6" indent="0" algn="ctr">
              <a:spcBef>
                <a:spcPts val="0"/>
              </a:spcBef>
              <a:buNone/>
              <a:defRPr sz="238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lvl="7" indent="0" algn="ctr">
              <a:spcBef>
                <a:spcPts val="0"/>
              </a:spcBef>
              <a:buNone/>
              <a:defRPr sz="238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lvl="8" indent="0" algn="ctr">
              <a:spcBef>
                <a:spcPts val="0"/>
              </a:spcBef>
              <a:buNone/>
              <a:defRPr sz="238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19"/>
          <p:cNvSpPr txBox="1">
            <a:spLocks noGrp="1"/>
          </p:cNvSpPr>
          <p:nvPr>
            <p:ph type="title"/>
          </p:nvPr>
        </p:nvSpPr>
        <p:spPr>
          <a:xfrm>
            <a:off x="736474" y="1359746"/>
            <a:ext cx="5393471" cy="1041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4" name="Google Shape;234;p19"/>
          <p:cNvSpPr txBox="1">
            <a:spLocks noGrp="1"/>
          </p:cNvSpPr>
          <p:nvPr>
            <p:ph type="body" idx="1"/>
          </p:nvPr>
        </p:nvSpPr>
        <p:spPr>
          <a:xfrm rot="5400000">
            <a:off x="842354" y="3543198"/>
            <a:ext cx="5178213" cy="53934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85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85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85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85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85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85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85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85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85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235" name="Google Shape;235;p19"/>
          <p:cNvSpPr txBox="1">
            <a:spLocks noGrp="1"/>
          </p:cNvSpPr>
          <p:nvPr>
            <p:ph type="dt" idx="10"/>
          </p:nvPr>
        </p:nvSpPr>
        <p:spPr>
          <a:xfrm>
            <a:off x="6478106" y="9368935"/>
            <a:ext cx="842009" cy="3353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6" name="Google Shape;236;p19"/>
          <p:cNvSpPr txBox="1">
            <a:spLocks noGrp="1"/>
          </p:cNvSpPr>
          <p:nvPr>
            <p:ph type="ftr" idx="11"/>
          </p:nvPr>
        </p:nvSpPr>
        <p:spPr>
          <a:xfrm>
            <a:off x="438713" y="9368935"/>
            <a:ext cx="3280826" cy="3353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7" name="Google Shape;237;p19"/>
          <p:cNvSpPr txBox="1">
            <a:spLocks noGrp="1"/>
          </p:cNvSpPr>
          <p:nvPr>
            <p:ph type="sldNum" idx="12"/>
          </p:nvPr>
        </p:nvSpPr>
        <p:spPr>
          <a:xfrm>
            <a:off x="6526824" y="433738"/>
            <a:ext cx="672612" cy="11259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sz="238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lvl="1" indent="0" algn="ctr">
              <a:spcBef>
                <a:spcPts val="0"/>
              </a:spcBef>
              <a:buNone/>
              <a:defRPr sz="238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lvl="2" indent="0" algn="ctr">
              <a:spcBef>
                <a:spcPts val="0"/>
              </a:spcBef>
              <a:buNone/>
              <a:defRPr sz="238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lvl="3" indent="0" algn="ctr">
              <a:spcBef>
                <a:spcPts val="0"/>
              </a:spcBef>
              <a:buNone/>
              <a:defRPr sz="238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lvl="4" indent="0" algn="ctr">
              <a:spcBef>
                <a:spcPts val="0"/>
              </a:spcBef>
              <a:buNone/>
              <a:defRPr sz="238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lvl="5" indent="0" algn="ctr">
              <a:spcBef>
                <a:spcPts val="0"/>
              </a:spcBef>
              <a:buNone/>
              <a:defRPr sz="238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lvl="6" indent="0" algn="ctr">
              <a:spcBef>
                <a:spcPts val="0"/>
              </a:spcBef>
              <a:buNone/>
              <a:defRPr sz="238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lvl="7" indent="0" algn="ctr">
              <a:spcBef>
                <a:spcPts val="0"/>
              </a:spcBef>
              <a:buNone/>
              <a:defRPr sz="238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lvl="8" indent="0" algn="ctr">
              <a:spcBef>
                <a:spcPts val="0"/>
              </a:spcBef>
              <a:buNone/>
              <a:defRPr sz="238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Vertical Title and Text" type="vertTitleAndTx">
  <p:cSld name="VERTICAL_TITLE_AND_VERTICAL_TEXT"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9" name="Google Shape;239;p20"/>
          <p:cNvGrpSpPr/>
          <p:nvPr/>
        </p:nvGrpSpPr>
        <p:grpSpPr>
          <a:xfrm>
            <a:off x="-1350" y="0"/>
            <a:ext cx="7752357" cy="10062504"/>
            <a:chOff x="-1588" y="0"/>
            <a:chExt cx="9120420" cy="6860798"/>
          </a:xfrm>
        </p:grpSpPr>
        <p:sp>
          <p:nvSpPr>
            <p:cNvPr id="240" name="Google Shape;240;p20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 rotWithShape="1">
              <a:blip r:embed="rId2">
                <a:alphaModFix/>
              </a:blip>
              <a:stretch>
                <a:fillRect l="-16712" r="-16986"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2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>
              <a:gsLst>
                <a:gs pos="0">
                  <a:srgbClr val="9B6BF2">
                    <a:alpha val="7843"/>
                  </a:srgbClr>
                </a:gs>
                <a:gs pos="36000">
                  <a:srgbClr val="9B6BF2">
                    <a:alpha val="7843"/>
                  </a:srgbClr>
                </a:gs>
                <a:gs pos="72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20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>
              <a:gsLst>
                <a:gs pos="0">
                  <a:srgbClr val="9B6BF2">
                    <a:alpha val="6666"/>
                  </a:srgbClr>
                </a:gs>
                <a:gs pos="36000">
                  <a:srgbClr val="9B6BF2">
                    <a:alpha val="5882"/>
                  </a:srgbClr>
                </a:gs>
                <a:gs pos="69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20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>
              <a:gsLst>
                <a:gs pos="0">
                  <a:srgbClr val="9B6BF2">
                    <a:alpha val="13725"/>
                  </a:srgbClr>
                </a:gs>
                <a:gs pos="36000">
                  <a:srgbClr val="9B6BF2">
                    <a:alpha val="6666"/>
                  </a:srgbClr>
                </a:gs>
                <a:gs pos="73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20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>
              <a:gsLst>
                <a:gs pos="0">
                  <a:srgbClr val="9B6BF2">
                    <a:alpha val="13725"/>
                  </a:srgbClr>
                </a:gs>
                <a:gs pos="36000">
                  <a:srgbClr val="9B6BF2">
                    <a:alpha val="6666"/>
                  </a:srgbClr>
                </a:gs>
                <a:gs pos="66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20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>
              <a:gsLst>
                <a:gs pos="0">
                  <a:srgbClr val="9B6BF2">
                    <a:alpha val="10980"/>
                  </a:srgbClr>
                </a:gs>
                <a:gs pos="36000">
                  <a:srgbClr val="9B6BF2">
                    <a:alpha val="9803"/>
                  </a:srgbClr>
                </a:gs>
                <a:gs pos="75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20"/>
            <p:cNvSpPr/>
            <p:nvPr/>
          </p:nvSpPr>
          <p:spPr>
            <a:xfrm rot="4966650">
              <a:off x="4673046" y="5107506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 extrusionOk="0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7" name="Google Shape;247;p20"/>
          <p:cNvSpPr/>
          <p:nvPr/>
        </p:nvSpPr>
        <p:spPr>
          <a:xfrm>
            <a:off x="352638" y="589842"/>
            <a:ext cx="3918980" cy="887871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" name="Google Shape;248;p20"/>
          <p:cNvSpPr/>
          <p:nvPr/>
        </p:nvSpPr>
        <p:spPr>
          <a:xfrm rot="5400000">
            <a:off x="-744351" y="3615307"/>
            <a:ext cx="8794123" cy="2827788"/>
          </a:xfrm>
          <a:custGeom>
            <a:avLst/>
            <a:gdLst/>
            <a:ahLst/>
            <a:cxnLst/>
            <a:rect l="l" t="t" r="r" b="b"/>
            <a:pathLst>
              <a:path w="4960" h="2752" extrusionOk="0">
                <a:moveTo>
                  <a:pt x="0" y="0"/>
                </a:moveTo>
                <a:lnTo>
                  <a:pt x="0" y="324"/>
                </a:lnTo>
                <a:lnTo>
                  <a:pt x="0" y="1992"/>
                </a:lnTo>
                <a:lnTo>
                  <a:pt x="0" y="2752"/>
                </a:lnTo>
                <a:lnTo>
                  <a:pt x="4960" y="2752"/>
                </a:lnTo>
                <a:lnTo>
                  <a:pt x="4960" y="1992"/>
                </a:lnTo>
                <a:lnTo>
                  <a:pt x="4960" y="324"/>
                </a:lnTo>
                <a:lnTo>
                  <a:pt x="4960" y="0"/>
                </a:lnTo>
                <a:lnTo>
                  <a:pt x="4960" y="0"/>
                </a:lnTo>
                <a:lnTo>
                  <a:pt x="4734" y="34"/>
                </a:lnTo>
                <a:lnTo>
                  <a:pt x="4510" y="64"/>
                </a:lnTo>
                <a:lnTo>
                  <a:pt x="4284" y="90"/>
                </a:lnTo>
                <a:lnTo>
                  <a:pt x="4060" y="114"/>
                </a:lnTo>
                <a:lnTo>
                  <a:pt x="3836" y="132"/>
                </a:lnTo>
                <a:lnTo>
                  <a:pt x="3614" y="146"/>
                </a:lnTo>
                <a:lnTo>
                  <a:pt x="3392" y="158"/>
                </a:lnTo>
                <a:lnTo>
                  <a:pt x="3174" y="166"/>
                </a:lnTo>
                <a:lnTo>
                  <a:pt x="2960" y="172"/>
                </a:lnTo>
                <a:lnTo>
                  <a:pt x="2748" y="174"/>
                </a:lnTo>
                <a:lnTo>
                  <a:pt x="2542" y="174"/>
                </a:lnTo>
                <a:lnTo>
                  <a:pt x="2338" y="174"/>
                </a:lnTo>
                <a:lnTo>
                  <a:pt x="2140" y="170"/>
                </a:lnTo>
                <a:lnTo>
                  <a:pt x="1948" y="164"/>
                </a:lnTo>
                <a:lnTo>
                  <a:pt x="1762" y="156"/>
                </a:lnTo>
                <a:lnTo>
                  <a:pt x="1582" y="148"/>
                </a:lnTo>
                <a:lnTo>
                  <a:pt x="1410" y="138"/>
                </a:lnTo>
                <a:lnTo>
                  <a:pt x="1244" y="128"/>
                </a:lnTo>
                <a:lnTo>
                  <a:pt x="1088" y="116"/>
                </a:lnTo>
                <a:lnTo>
                  <a:pt x="938" y="104"/>
                </a:lnTo>
                <a:lnTo>
                  <a:pt x="668" y="78"/>
                </a:lnTo>
                <a:lnTo>
                  <a:pt x="438" y="54"/>
                </a:lnTo>
                <a:lnTo>
                  <a:pt x="254" y="34"/>
                </a:lnTo>
                <a:lnTo>
                  <a:pt x="116" y="16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249" name="Google Shape;249;p20"/>
          <p:cNvSpPr/>
          <p:nvPr/>
        </p:nvSpPr>
        <p:spPr>
          <a:xfrm>
            <a:off x="0" y="0"/>
            <a:ext cx="7772400" cy="10058400"/>
          </a:xfrm>
          <a:custGeom>
            <a:avLst/>
            <a:gdLst/>
            <a:ahLst/>
            <a:cxnLst/>
            <a:rect l="l" t="t" r="r" b="b"/>
            <a:pathLst>
              <a:path w="5760" h="4320" extrusionOk="0">
                <a:moveTo>
                  <a:pt x="0" y="0"/>
                </a:moveTo>
                <a:lnTo>
                  <a:pt x="0" y="4320"/>
                </a:lnTo>
                <a:lnTo>
                  <a:pt x="5760" y="4320"/>
                </a:lnTo>
                <a:lnTo>
                  <a:pt x="5760" y="0"/>
                </a:lnTo>
                <a:lnTo>
                  <a:pt x="0" y="0"/>
                </a:lnTo>
                <a:close/>
                <a:moveTo>
                  <a:pt x="5444" y="4004"/>
                </a:moveTo>
                <a:lnTo>
                  <a:pt x="324" y="4004"/>
                </a:lnTo>
                <a:lnTo>
                  <a:pt x="324" y="324"/>
                </a:lnTo>
                <a:lnTo>
                  <a:pt x="5444" y="324"/>
                </a:lnTo>
                <a:lnTo>
                  <a:pt x="5444" y="400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250" name="Google Shape;250;p20"/>
          <p:cNvSpPr txBox="1">
            <a:spLocks noGrp="1"/>
          </p:cNvSpPr>
          <p:nvPr>
            <p:ph type="title"/>
          </p:nvPr>
        </p:nvSpPr>
        <p:spPr>
          <a:xfrm rot="5400000">
            <a:off x="2369133" y="5002995"/>
            <a:ext cx="6705601" cy="9464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1" name="Google Shape;251;p20"/>
          <p:cNvSpPr txBox="1">
            <a:spLocks noGrp="1"/>
          </p:cNvSpPr>
          <p:nvPr>
            <p:ph type="body" idx="1"/>
          </p:nvPr>
        </p:nvSpPr>
        <p:spPr>
          <a:xfrm rot="5400000">
            <a:off x="-738876" y="3599041"/>
            <a:ext cx="6705601" cy="3754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85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85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85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85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85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85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85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85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85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252" name="Google Shape;252;p20"/>
          <p:cNvSpPr txBox="1">
            <a:spLocks noGrp="1"/>
          </p:cNvSpPr>
          <p:nvPr>
            <p:ph type="dt" idx="10"/>
          </p:nvPr>
        </p:nvSpPr>
        <p:spPr>
          <a:xfrm>
            <a:off x="6438277" y="9336064"/>
            <a:ext cx="842009" cy="3353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3" name="Google Shape;253;p20"/>
          <p:cNvSpPr txBox="1">
            <a:spLocks noGrp="1"/>
          </p:cNvSpPr>
          <p:nvPr>
            <p:ph type="ftr" idx="11"/>
          </p:nvPr>
        </p:nvSpPr>
        <p:spPr>
          <a:xfrm>
            <a:off x="457764" y="9336064"/>
            <a:ext cx="3280826" cy="3353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4" name="Google Shape;254;p20"/>
          <p:cNvSpPr/>
          <p:nvPr/>
        </p:nvSpPr>
        <p:spPr>
          <a:xfrm>
            <a:off x="6583797" y="0"/>
            <a:ext cx="582930" cy="1612538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25400" dir="5400000" rotWithShape="0">
              <a:srgbClr val="000000">
                <a:alpha val="44705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255;p20"/>
          <p:cNvSpPr txBox="1">
            <a:spLocks noGrp="1"/>
          </p:cNvSpPr>
          <p:nvPr>
            <p:ph type="sldNum" idx="12"/>
          </p:nvPr>
        </p:nvSpPr>
        <p:spPr>
          <a:xfrm>
            <a:off x="6526824" y="433738"/>
            <a:ext cx="672612" cy="11259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sz="238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lvl="1" indent="0" algn="ctr">
              <a:spcBef>
                <a:spcPts val="0"/>
              </a:spcBef>
              <a:buNone/>
              <a:defRPr sz="238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lvl="2" indent="0" algn="ctr">
              <a:spcBef>
                <a:spcPts val="0"/>
              </a:spcBef>
              <a:buNone/>
              <a:defRPr sz="238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lvl="3" indent="0" algn="ctr">
              <a:spcBef>
                <a:spcPts val="0"/>
              </a:spcBef>
              <a:buNone/>
              <a:defRPr sz="238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lvl="4" indent="0" algn="ctr">
              <a:spcBef>
                <a:spcPts val="0"/>
              </a:spcBef>
              <a:buNone/>
              <a:defRPr sz="238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lvl="5" indent="0" algn="ctr">
              <a:spcBef>
                <a:spcPts val="0"/>
              </a:spcBef>
              <a:buNone/>
              <a:defRPr sz="238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lvl="6" indent="0" algn="ctr">
              <a:spcBef>
                <a:spcPts val="0"/>
              </a:spcBef>
              <a:buNone/>
              <a:defRPr sz="238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lvl="7" indent="0" algn="ctr">
              <a:spcBef>
                <a:spcPts val="0"/>
              </a:spcBef>
              <a:buNone/>
              <a:defRPr sz="238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lvl="8" indent="0" algn="ctr">
              <a:spcBef>
                <a:spcPts val="0"/>
              </a:spcBef>
              <a:buNone/>
              <a:defRPr sz="238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oogle Shape;32;p5"/>
          <p:cNvGrpSpPr/>
          <p:nvPr/>
        </p:nvGrpSpPr>
        <p:grpSpPr>
          <a:xfrm>
            <a:off x="-1350" y="0"/>
            <a:ext cx="7773750" cy="10062504"/>
            <a:chOff x="-1588" y="0"/>
            <a:chExt cx="9145588" cy="6860798"/>
          </a:xfrm>
        </p:grpSpPr>
        <p:sp>
          <p:nvSpPr>
            <p:cNvPr id="33" name="Google Shape;33;p5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 rotWithShape="1">
              <a:blip r:embed="rId2">
                <a:alphaModFix/>
              </a:blip>
              <a:stretch>
                <a:fillRect l="-16712" r="-16986"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>
              <a:gsLst>
                <a:gs pos="0">
                  <a:srgbClr val="9B6BF2">
                    <a:alpha val="7843"/>
                  </a:srgbClr>
                </a:gs>
                <a:gs pos="36000">
                  <a:srgbClr val="9B6BF2">
                    <a:alpha val="7843"/>
                  </a:srgbClr>
                </a:gs>
                <a:gs pos="72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5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>
              <a:gsLst>
                <a:gs pos="0">
                  <a:srgbClr val="9B6BF2">
                    <a:alpha val="6666"/>
                  </a:srgbClr>
                </a:gs>
                <a:gs pos="36000">
                  <a:srgbClr val="9B6BF2">
                    <a:alpha val="5882"/>
                  </a:srgbClr>
                </a:gs>
                <a:gs pos="69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>
              <a:gsLst>
                <a:gs pos="0">
                  <a:srgbClr val="9B6BF2">
                    <a:alpha val="13725"/>
                  </a:srgbClr>
                </a:gs>
                <a:gs pos="36000">
                  <a:srgbClr val="9B6BF2">
                    <a:alpha val="6666"/>
                  </a:srgbClr>
                </a:gs>
                <a:gs pos="73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5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>
              <a:gsLst>
                <a:gs pos="0">
                  <a:srgbClr val="9B6BF2">
                    <a:alpha val="13725"/>
                  </a:srgbClr>
                </a:gs>
                <a:gs pos="36000">
                  <a:srgbClr val="9B6BF2">
                    <a:alpha val="6666"/>
                  </a:srgbClr>
                </a:gs>
                <a:gs pos="66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>
              <a:gsLst>
                <a:gs pos="0">
                  <a:srgbClr val="9B6BF2">
                    <a:alpha val="10980"/>
                  </a:srgbClr>
                </a:gs>
                <a:gs pos="36000">
                  <a:srgbClr val="9B6BF2">
                    <a:alpha val="9803"/>
                  </a:srgbClr>
                </a:gs>
                <a:gs pos="75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5"/>
            <p:cNvSpPr/>
            <p:nvPr/>
          </p:nvSpPr>
          <p:spPr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l" t="t" r="r" b="b"/>
              <a:pathLst>
                <a:path w="5760" h="4320" extrusionOk="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</p:grpSp>
      <p:sp>
        <p:nvSpPr>
          <p:cNvPr id="40" name="Google Shape;40;p5"/>
          <p:cNvSpPr txBox="1">
            <a:spLocks noGrp="1"/>
          </p:cNvSpPr>
          <p:nvPr>
            <p:ph type="ctrTitle"/>
          </p:nvPr>
        </p:nvSpPr>
        <p:spPr>
          <a:xfrm>
            <a:off x="736475" y="3265539"/>
            <a:ext cx="5030027" cy="3741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80"/>
              <a:buFont typeface="Century Gothic"/>
              <a:buNone/>
              <a:defRPr sz="408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5"/>
          <p:cNvSpPr txBox="1">
            <a:spLocks noGrp="1"/>
          </p:cNvSpPr>
          <p:nvPr>
            <p:ph type="subTitle" idx="1"/>
          </p:nvPr>
        </p:nvSpPr>
        <p:spPr>
          <a:xfrm>
            <a:off x="736475" y="7006824"/>
            <a:ext cx="5030027" cy="12634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850"/>
              </a:spcBef>
              <a:spcAft>
                <a:spcPts val="0"/>
              </a:spcAft>
              <a:buSzPts val="1224"/>
              <a:buNone/>
              <a:defRPr cap="none">
                <a:solidFill>
                  <a:srgbClr val="EE52A4"/>
                </a:solidFill>
              </a:defRPr>
            </a:lvl1pPr>
            <a:lvl2pPr lvl="1" algn="ctr">
              <a:spcBef>
                <a:spcPts val="850"/>
              </a:spcBef>
              <a:spcAft>
                <a:spcPts val="0"/>
              </a:spcAft>
              <a:buSzPts val="1088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850"/>
              </a:spcBef>
              <a:spcAft>
                <a:spcPts val="0"/>
              </a:spcAft>
              <a:buSzPts val="952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850"/>
              </a:spcBef>
              <a:spcAft>
                <a:spcPts val="0"/>
              </a:spcAft>
              <a:buSzPts val="816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850"/>
              </a:spcBef>
              <a:spcAft>
                <a:spcPts val="0"/>
              </a:spcAft>
              <a:buSzPts val="816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850"/>
              </a:spcBef>
              <a:spcAft>
                <a:spcPts val="0"/>
              </a:spcAft>
              <a:buSzPts val="816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850"/>
              </a:spcBef>
              <a:spcAft>
                <a:spcPts val="0"/>
              </a:spcAft>
              <a:buSzPts val="816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850"/>
              </a:spcBef>
              <a:spcAft>
                <a:spcPts val="0"/>
              </a:spcAft>
              <a:buSzPts val="816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850"/>
              </a:spcBef>
              <a:spcAft>
                <a:spcPts val="0"/>
              </a:spcAft>
              <a:buSzPts val="816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2" name="Google Shape;42;p5"/>
          <p:cNvSpPr txBox="1">
            <a:spLocks noGrp="1"/>
          </p:cNvSpPr>
          <p:nvPr>
            <p:ph type="dt" idx="10"/>
          </p:nvPr>
        </p:nvSpPr>
        <p:spPr>
          <a:xfrm rot="5400000">
            <a:off x="6067934" y="2752744"/>
            <a:ext cx="1452879" cy="194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5"/>
          <p:cNvSpPr txBox="1">
            <a:spLocks noGrp="1"/>
          </p:cNvSpPr>
          <p:nvPr>
            <p:ph type="ftr" idx="11"/>
          </p:nvPr>
        </p:nvSpPr>
        <p:spPr>
          <a:xfrm rot="5400000">
            <a:off x="4110674" y="4858302"/>
            <a:ext cx="5661033" cy="194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5"/>
          <p:cNvSpPr/>
          <p:nvPr/>
        </p:nvSpPr>
        <p:spPr>
          <a:xfrm>
            <a:off x="6583797" y="0"/>
            <a:ext cx="582930" cy="1612538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25400" dir="5400000" rotWithShape="0">
              <a:srgbClr val="000000">
                <a:alpha val="44705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" name="Google Shape;45;p5"/>
          <p:cNvSpPr txBox="1">
            <a:spLocks noGrp="1"/>
          </p:cNvSpPr>
          <p:nvPr>
            <p:ph type="sldNum" idx="12"/>
          </p:nvPr>
        </p:nvSpPr>
        <p:spPr>
          <a:xfrm>
            <a:off x="6526824" y="433738"/>
            <a:ext cx="672612" cy="11259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sz="238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lvl="1" indent="0" algn="ctr">
              <a:spcBef>
                <a:spcPts val="0"/>
              </a:spcBef>
              <a:buNone/>
              <a:defRPr sz="238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lvl="2" indent="0" algn="ctr">
              <a:spcBef>
                <a:spcPts val="0"/>
              </a:spcBef>
              <a:buNone/>
              <a:defRPr sz="238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lvl="3" indent="0" algn="ctr">
              <a:spcBef>
                <a:spcPts val="0"/>
              </a:spcBef>
              <a:buNone/>
              <a:defRPr sz="238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lvl="4" indent="0" algn="ctr">
              <a:spcBef>
                <a:spcPts val="0"/>
              </a:spcBef>
              <a:buNone/>
              <a:defRPr sz="238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lvl="5" indent="0" algn="ctr">
              <a:spcBef>
                <a:spcPts val="0"/>
              </a:spcBef>
              <a:buNone/>
              <a:defRPr sz="238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lvl="6" indent="0" algn="ctr">
              <a:spcBef>
                <a:spcPts val="0"/>
              </a:spcBef>
              <a:buNone/>
              <a:defRPr sz="238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lvl="7" indent="0" algn="ctr">
              <a:spcBef>
                <a:spcPts val="0"/>
              </a:spcBef>
              <a:buNone/>
              <a:defRPr sz="238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lvl="8" indent="0" algn="ctr">
              <a:spcBef>
                <a:spcPts val="0"/>
              </a:spcBef>
              <a:buNone/>
              <a:defRPr sz="238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6"/>
          <p:cNvSpPr txBox="1">
            <a:spLocks noGrp="1"/>
          </p:cNvSpPr>
          <p:nvPr>
            <p:ph type="title"/>
          </p:nvPr>
        </p:nvSpPr>
        <p:spPr>
          <a:xfrm>
            <a:off x="736075" y="1359745"/>
            <a:ext cx="5392121" cy="1041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20"/>
              <a:buFont typeface="Century Gothic"/>
              <a:buNone/>
              <a:defRPr sz="272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body" idx="1"/>
          </p:nvPr>
        </p:nvSpPr>
        <p:spPr>
          <a:xfrm>
            <a:off x="734725" y="3650827"/>
            <a:ext cx="5393471" cy="51782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85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85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85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85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85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85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85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85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85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49" name="Google Shape;49;p6"/>
          <p:cNvSpPr txBox="1">
            <a:spLocks noGrp="1"/>
          </p:cNvSpPr>
          <p:nvPr>
            <p:ph type="dt" idx="10"/>
          </p:nvPr>
        </p:nvSpPr>
        <p:spPr>
          <a:xfrm>
            <a:off x="6438277" y="9336064"/>
            <a:ext cx="842009" cy="3353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6"/>
          <p:cNvSpPr txBox="1">
            <a:spLocks noGrp="1"/>
          </p:cNvSpPr>
          <p:nvPr>
            <p:ph type="ftr" idx="11"/>
          </p:nvPr>
        </p:nvSpPr>
        <p:spPr>
          <a:xfrm>
            <a:off x="502217" y="9336062"/>
            <a:ext cx="3280826" cy="3353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6"/>
          <p:cNvSpPr txBox="1">
            <a:spLocks noGrp="1"/>
          </p:cNvSpPr>
          <p:nvPr>
            <p:ph type="sldNum" idx="12"/>
          </p:nvPr>
        </p:nvSpPr>
        <p:spPr>
          <a:xfrm>
            <a:off x="6526824" y="433738"/>
            <a:ext cx="672612" cy="11259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sz="238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lvl="1" indent="0" algn="ctr">
              <a:spcBef>
                <a:spcPts val="0"/>
              </a:spcBef>
              <a:buNone/>
              <a:defRPr sz="238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lvl="2" indent="0" algn="ctr">
              <a:spcBef>
                <a:spcPts val="0"/>
              </a:spcBef>
              <a:buNone/>
              <a:defRPr sz="238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lvl="3" indent="0" algn="ctr">
              <a:spcBef>
                <a:spcPts val="0"/>
              </a:spcBef>
              <a:buNone/>
              <a:defRPr sz="238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lvl="4" indent="0" algn="ctr">
              <a:spcBef>
                <a:spcPts val="0"/>
              </a:spcBef>
              <a:buNone/>
              <a:defRPr sz="238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lvl="5" indent="0" algn="ctr">
              <a:spcBef>
                <a:spcPts val="0"/>
              </a:spcBef>
              <a:buNone/>
              <a:defRPr sz="238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lvl="6" indent="0" algn="ctr">
              <a:spcBef>
                <a:spcPts val="0"/>
              </a:spcBef>
              <a:buNone/>
              <a:defRPr sz="238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lvl="7" indent="0" algn="ctr">
              <a:spcBef>
                <a:spcPts val="0"/>
              </a:spcBef>
              <a:buNone/>
              <a:defRPr sz="238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lvl="8" indent="0" algn="ctr">
              <a:spcBef>
                <a:spcPts val="0"/>
              </a:spcBef>
              <a:buNone/>
              <a:defRPr sz="238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 type="secHead">
  <p:cSld name="SECTION_HEADER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Google Shape;53;p7"/>
          <p:cNvGrpSpPr/>
          <p:nvPr/>
        </p:nvGrpSpPr>
        <p:grpSpPr>
          <a:xfrm>
            <a:off x="-1350" y="0"/>
            <a:ext cx="7773750" cy="10062504"/>
            <a:chOff x="-1588" y="0"/>
            <a:chExt cx="9145588" cy="6860798"/>
          </a:xfrm>
        </p:grpSpPr>
        <p:sp>
          <p:nvSpPr>
            <p:cNvPr id="54" name="Google Shape;54;p7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 rotWithShape="1">
              <a:blip r:embed="rId2">
                <a:alphaModFix/>
              </a:blip>
              <a:stretch>
                <a:fillRect l="-16712" r="-16986"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>
              <a:gsLst>
                <a:gs pos="0">
                  <a:srgbClr val="9B6BF2">
                    <a:alpha val="7843"/>
                  </a:srgbClr>
                </a:gs>
                <a:gs pos="36000">
                  <a:srgbClr val="9B6BF2">
                    <a:alpha val="7843"/>
                  </a:srgbClr>
                </a:gs>
                <a:gs pos="72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7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>
              <a:gsLst>
                <a:gs pos="0">
                  <a:srgbClr val="9B6BF2">
                    <a:alpha val="6666"/>
                  </a:srgbClr>
                </a:gs>
                <a:gs pos="36000">
                  <a:srgbClr val="9B6BF2">
                    <a:alpha val="5882"/>
                  </a:srgbClr>
                </a:gs>
                <a:gs pos="69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7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>
              <a:gsLst>
                <a:gs pos="0">
                  <a:srgbClr val="9B6BF2">
                    <a:alpha val="13725"/>
                  </a:srgbClr>
                </a:gs>
                <a:gs pos="36000">
                  <a:srgbClr val="9B6BF2">
                    <a:alpha val="6666"/>
                  </a:srgbClr>
                </a:gs>
                <a:gs pos="73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7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>
              <a:gsLst>
                <a:gs pos="0">
                  <a:srgbClr val="9B6BF2">
                    <a:alpha val="13725"/>
                  </a:srgbClr>
                </a:gs>
                <a:gs pos="36000">
                  <a:srgbClr val="9B6BF2">
                    <a:alpha val="6666"/>
                  </a:srgbClr>
                </a:gs>
                <a:gs pos="66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>
              <a:gsLst>
                <a:gs pos="0">
                  <a:srgbClr val="9B6BF2">
                    <a:alpha val="10980"/>
                  </a:srgbClr>
                </a:gs>
                <a:gs pos="36000">
                  <a:srgbClr val="9B6BF2">
                    <a:alpha val="9803"/>
                  </a:srgbClr>
                </a:gs>
                <a:gs pos="75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7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7"/>
            <p:cNvSpPr/>
            <p:nvPr/>
          </p:nvSpPr>
          <p:spPr>
            <a:xfrm rot="-5400000">
              <a:off x="3105027" y="1765596"/>
              <a:ext cx="5995993" cy="3326809"/>
            </a:xfrm>
            <a:custGeom>
              <a:avLst/>
              <a:gdLst/>
              <a:ahLst/>
              <a:cxnLst/>
              <a:rect l="l" t="t" r="r" b="b"/>
              <a:pathLst>
                <a:path w="4960" h="2752" extrusionOk="0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62" name="Google Shape;62;p7"/>
            <p:cNvSpPr/>
            <p:nvPr/>
          </p:nvSpPr>
          <p:spPr>
            <a:xfrm rot="-5912394">
              <a:off x="3320102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 extrusionOk="0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7"/>
            <p:cNvSpPr/>
            <p:nvPr/>
          </p:nvSpPr>
          <p:spPr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l" t="t" r="r" b="b"/>
              <a:pathLst>
                <a:path w="5760" h="4320" extrusionOk="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</p:grpSp>
      <p:sp>
        <p:nvSpPr>
          <p:cNvPr id="64" name="Google Shape;64;p7"/>
          <p:cNvSpPr txBox="1">
            <a:spLocks noGrp="1"/>
          </p:cNvSpPr>
          <p:nvPr>
            <p:ph type="title"/>
          </p:nvPr>
        </p:nvSpPr>
        <p:spPr>
          <a:xfrm>
            <a:off x="745904" y="3311129"/>
            <a:ext cx="2627071" cy="44298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20"/>
              <a:buFont typeface="Century Gothic"/>
              <a:buNone/>
              <a:defRPr sz="272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7"/>
          <p:cNvSpPr txBox="1">
            <a:spLocks noGrp="1"/>
          </p:cNvSpPr>
          <p:nvPr>
            <p:ph type="body" idx="1"/>
          </p:nvPr>
        </p:nvSpPr>
        <p:spPr>
          <a:xfrm>
            <a:off x="4351372" y="3311129"/>
            <a:ext cx="2620139" cy="44298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spcBef>
                <a:spcPts val="850"/>
              </a:spcBef>
              <a:spcAft>
                <a:spcPts val="0"/>
              </a:spcAft>
              <a:buSzPts val="1360"/>
              <a:buNone/>
              <a:defRPr sz="1700" cap="none">
                <a:solidFill>
                  <a:srgbClr val="EE52A4"/>
                </a:solidFill>
              </a:defRPr>
            </a:lvl1pPr>
            <a:lvl2pPr marL="914400" lvl="1" indent="-228600" algn="l">
              <a:spcBef>
                <a:spcPts val="850"/>
              </a:spcBef>
              <a:spcAft>
                <a:spcPts val="0"/>
              </a:spcAft>
              <a:buSzPts val="1224"/>
              <a:buNone/>
              <a:defRPr sz="153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850"/>
              </a:spcBef>
              <a:spcAft>
                <a:spcPts val="0"/>
              </a:spcAft>
              <a:buSzPts val="1088"/>
              <a:buNone/>
              <a:defRPr sz="136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850"/>
              </a:spcBef>
              <a:spcAft>
                <a:spcPts val="0"/>
              </a:spcAft>
              <a:buSzPts val="952"/>
              <a:buNone/>
              <a:defRPr sz="119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850"/>
              </a:spcBef>
              <a:spcAft>
                <a:spcPts val="0"/>
              </a:spcAft>
              <a:buSzPts val="952"/>
              <a:buNone/>
              <a:defRPr sz="119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850"/>
              </a:spcBef>
              <a:spcAft>
                <a:spcPts val="0"/>
              </a:spcAft>
              <a:buSzPts val="952"/>
              <a:buNone/>
              <a:defRPr sz="119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850"/>
              </a:spcBef>
              <a:spcAft>
                <a:spcPts val="0"/>
              </a:spcAft>
              <a:buSzPts val="952"/>
              <a:buNone/>
              <a:defRPr sz="119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850"/>
              </a:spcBef>
              <a:spcAft>
                <a:spcPts val="0"/>
              </a:spcAft>
              <a:buSzPts val="952"/>
              <a:buNone/>
              <a:defRPr sz="119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850"/>
              </a:spcBef>
              <a:spcAft>
                <a:spcPts val="0"/>
              </a:spcAft>
              <a:buSzPts val="952"/>
              <a:buNone/>
              <a:defRPr sz="119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66" name="Google Shape;66;p7"/>
          <p:cNvSpPr txBox="1">
            <a:spLocks noGrp="1"/>
          </p:cNvSpPr>
          <p:nvPr>
            <p:ph type="dt" idx="10"/>
          </p:nvPr>
        </p:nvSpPr>
        <p:spPr>
          <a:xfrm>
            <a:off x="6438277" y="9336064"/>
            <a:ext cx="842009" cy="3353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7"/>
          <p:cNvSpPr txBox="1">
            <a:spLocks noGrp="1"/>
          </p:cNvSpPr>
          <p:nvPr>
            <p:ph type="ftr" idx="11"/>
          </p:nvPr>
        </p:nvSpPr>
        <p:spPr>
          <a:xfrm>
            <a:off x="502217" y="9336062"/>
            <a:ext cx="3280826" cy="3353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7"/>
          <p:cNvSpPr/>
          <p:nvPr/>
        </p:nvSpPr>
        <p:spPr>
          <a:xfrm>
            <a:off x="6583797" y="0"/>
            <a:ext cx="582930" cy="1612538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25400" dir="5400000" rotWithShape="0">
              <a:srgbClr val="000000">
                <a:alpha val="44705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7"/>
          <p:cNvSpPr txBox="1">
            <a:spLocks noGrp="1"/>
          </p:cNvSpPr>
          <p:nvPr>
            <p:ph type="sldNum" idx="12"/>
          </p:nvPr>
        </p:nvSpPr>
        <p:spPr>
          <a:xfrm>
            <a:off x="6526824" y="433738"/>
            <a:ext cx="672612" cy="11259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sz="238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lvl="1" indent="0" algn="ctr">
              <a:spcBef>
                <a:spcPts val="0"/>
              </a:spcBef>
              <a:buNone/>
              <a:defRPr sz="238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lvl="2" indent="0" algn="ctr">
              <a:spcBef>
                <a:spcPts val="0"/>
              </a:spcBef>
              <a:buNone/>
              <a:defRPr sz="238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lvl="3" indent="0" algn="ctr">
              <a:spcBef>
                <a:spcPts val="0"/>
              </a:spcBef>
              <a:buNone/>
              <a:defRPr sz="238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lvl="4" indent="0" algn="ctr">
              <a:spcBef>
                <a:spcPts val="0"/>
              </a:spcBef>
              <a:buNone/>
              <a:defRPr sz="238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lvl="5" indent="0" algn="ctr">
              <a:spcBef>
                <a:spcPts val="0"/>
              </a:spcBef>
              <a:buNone/>
              <a:defRPr sz="238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lvl="6" indent="0" algn="ctr">
              <a:spcBef>
                <a:spcPts val="0"/>
              </a:spcBef>
              <a:buNone/>
              <a:defRPr sz="238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lvl="7" indent="0" algn="ctr">
              <a:spcBef>
                <a:spcPts val="0"/>
              </a:spcBef>
              <a:buNone/>
              <a:defRPr sz="238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lvl="8" indent="0" algn="ctr">
              <a:spcBef>
                <a:spcPts val="0"/>
              </a:spcBef>
              <a:buNone/>
              <a:defRPr sz="238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8"/>
          <p:cNvSpPr txBox="1">
            <a:spLocks noGrp="1"/>
          </p:cNvSpPr>
          <p:nvPr>
            <p:ph type="title"/>
          </p:nvPr>
        </p:nvSpPr>
        <p:spPr>
          <a:xfrm>
            <a:off x="736474" y="1359746"/>
            <a:ext cx="5393471" cy="1041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8"/>
          <p:cNvSpPr txBox="1">
            <a:spLocks noGrp="1"/>
          </p:cNvSpPr>
          <p:nvPr>
            <p:ph type="body" idx="1"/>
          </p:nvPr>
        </p:nvSpPr>
        <p:spPr>
          <a:xfrm>
            <a:off x="736474" y="3650827"/>
            <a:ext cx="3091433" cy="5178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85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85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85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85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85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85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85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85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85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73" name="Google Shape;73;p8"/>
          <p:cNvSpPr txBox="1">
            <a:spLocks noGrp="1"/>
          </p:cNvSpPr>
          <p:nvPr>
            <p:ph type="body" idx="2"/>
          </p:nvPr>
        </p:nvSpPr>
        <p:spPr>
          <a:xfrm>
            <a:off x="3944494" y="3650831"/>
            <a:ext cx="3091433" cy="51782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85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85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85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85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85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85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85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85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85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74" name="Google Shape;74;p8"/>
          <p:cNvSpPr txBox="1">
            <a:spLocks noGrp="1"/>
          </p:cNvSpPr>
          <p:nvPr>
            <p:ph type="dt" idx="10"/>
          </p:nvPr>
        </p:nvSpPr>
        <p:spPr>
          <a:xfrm>
            <a:off x="6438277" y="9336064"/>
            <a:ext cx="842009" cy="3353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8"/>
          <p:cNvSpPr txBox="1">
            <a:spLocks noGrp="1"/>
          </p:cNvSpPr>
          <p:nvPr>
            <p:ph type="ftr" idx="11"/>
          </p:nvPr>
        </p:nvSpPr>
        <p:spPr>
          <a:xfrm>
            <a:off x="502217" y="9336062"/>
            <a:ext cx="3280826" cy="3353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8"/>
          <p:cNvSpPr txBox="1">
            <a:spLocks noGrp="1"/>
          </p:cNvSpPr>
          <p:nvPr>
            <p:ph type="sldNum" idx="12"/>
          </p:nvPr>
        </p:nvSpPr>
        <p:spPr>
          <a:xfrm>
            <a:off x="6526824" y="433738"/>
            <a:ext cx="672612" cy="11259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sz="238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lvl="1" indent="0" algn="ctr">
              <a:spcBef>
                <a:spcPts val="0"/>
              </a:spcBef>
              <a:buNone/>
              <a:defRPr sz="238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lvl="2" indent="0" algn="ctr">
              <a:spcBef>
                <a:spcPts val="0"/>
              </a:spcBef>
              <a:buNone/>
              <a:defRPr sz="238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lvl="3" indent="0" algn="ctr">
              <a:spcBef>
                <a:spcPts val="0"/>
              </a:spcBef>
              <a:buNone/>
              <a:defRPr sz="238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lvl="4" indent="0" algn="ctr">
              <a:spcBef>
                <a:spcPts val="0"/>
              </a:spcBef>
              <a:buNone/>
              <a:defRPr sz="238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lvl="5" indent="0" algn="ctr">
              <a:spcBef>
                <a:spcPts val="0"/>
              </a:spcBef>
              <a:buNone/>
              <a:defRPr sz="238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lvl="6" indent="0" algn="ctr">
              <a:spcBef>
                <a:spcPts val="0"/>
              </a:spcBef>
              <a:buNone/>
              <a:defRPr sz="238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lvl="7" indent="0" algn="ctr">
              <a:spcBef>
                <a:spcPts val="0"/>
              </a:spcBef>
              <a:buNone/>
              <a:defRPr sz="238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lvl="8" indent="0" algn="ctr">
              <a:spcBef>
                <a:spcPts val="0"/>
              </a:spcBef>
              <a:buNone/>
              <a:defRPr sz="238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9"/>
          <p:cNvSpPr txBox="1">
            <a:spLocks noGrp="1"/>
          </p:cNvSpPr>
          <p:nvPr>
            <p:ph type="title"/>
          </p:nvPr>
        </p:nvSpPr>
        <p:spPr>
          <a:xfrm>
            <a:off x="736474" y="1359746"/>
            <a:ext cx="5393471" cy="1041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20"/>
              <a:buFont typeface="Century Gothic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9"/>
          <p:cNvSpPr txBox="1">
            <a:spLocks noGrp="1"/>
          </p:cNvSpPr>
          <p:nvPr>
            <p:ph type="body" idx="1"/>
          </p:nvPr>
        </p:nvSpPr>
        <p:spPr>
          <a:xfrm>
            <a:off x="739430" y="3650827"/>
            <a:ext cx="3088477" cy="111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850"/>
              </a:spcBef>
              <a:spcAft>
                <a:spcPts val="0"/>
              </a:spcAft>
              <a:buSzPts val="1632"/>
              <a:buNone/>
              <a:defRPr sz="2040" b="0">
                <a:solidFill>
                  <a:srgbClr val="EE52A4"/>
                </a:solidFill>
              </a:defRPr>
            </a:lvl1pPr>
            <a:lvl2pPr marL="914400" lvl="1" indent="-228600" algn="l">
              <a:spcBef>
                <a:spcPts val="850"/>
              </a:spcBef>
              <a:spcAft>
                <a:spcPts val="0"/>
              </a:spcAft>
              <a:buSzPts val="1360"/>
              <a:buNone/>
              <a:defRPr sz="1700" b="1"/>
            </a:lvl2pPr>
            <a:lvl3pPr marL="1371600" lvl="2" indent="-228600" algn="l">
              <a:spcBef>
                <a:spcPts val="850"/>
              </a:spcBef>
              <a:spcAft>
                <a:spcPts val="0"/>
              </a:spcAft>
              <a:buSzPts val="1224"/>
              <a:buNone/>
              <a:defRPr sz="1530" b="1"/>
            </a:lvl3pPr>
            <a:lvl4pPr marL="1828800" lvl="3" indent="-228600" algn="l">
              <a:spcBef>
                <a:spcPts val="850"/>
              </a:spcBef>
              <a:spcAft>
                <a:spcPts val="0"/>
              </a:spcAft>
              <a:buSzPts val="1088"/>
              <a:buNone/>
              <a:defRPr sz="1360" b="1"/>
            </a:lvl4pPr>
            <a:lvl5pPr marL="2286000" lvl="4" indent="-228600" algn="l">
              <a:spcBef>
                <a:spcPts val="850"/>
              </a:spcBef>
              <a:spcAft>
                <a:spcPts val="0"/>
              </a:spcAft>
              <a:buSzPts val="1088"/>
              <a:buNone/>
              <a:defRPr sz="1360" b="1"/>
            </a:lvl5pPr>
            <a:lvl6pPr marL="2743200" lvl="5" indent="-228600" algn="l">
              <a:spcBef>
                <a:spcPts val="850"/>
              </a:spcBef>
              <a:spcAft>
                <a:spcPts val="0"/>
              </a:spcAft>
              <a:buSzPts val="1088"/>
              <a:buNone/>
              <a:defRPr sz="1360" b="1"/>
            </a:lvl6pPr>
            <a:lvl7pPr marL="3200400" lvl="6" indent="-228600" algn="l">
              <a:spcBef>
                <a:spcPts val="850"/>
              </a:spcBef>
              <a:spcAft>
                <a:spcPts val="0"/>
              </a:spcAft>
              <a:buSzPts val="1088"/>
              <a:buNone/>
              <a:defRPr sz="1360" b="1"/>
            </a:lvl7pPr>
            <a:lvl8pPr marL="3657600" lvl="7" indent="-228600" algn="l">
              <a:spcBef>
                <a:spcPts val="850"/>
              </a:spcBef>
              <a:spcAft>
                <a:spcPts val="0"/>
              </a:spcAft>
              <a:buSzPts val="1088"/>
              <a:buNone/>
              <a:defRPr sz="1360" b="1"/>
            </a:lvl8pPr>
            <a:lvl9pPr marL="4114800" lvl="8" indent="-228600" algn="l">
              <a:spcBef>
                <a:spcPts val="850"/>
              </a:spcBef>
              <a:spcAft>
                <a:spcPts val="0"/>
              </a:spcAft>
              <a:buSzPts val="1088"/>
              <a:buNone/>
              <a:defRPr sz="1360" b="1"/>
            </a:lvl9pPr>
          </a:lstStyle>
          <a:p>
            <a:endParaRPr/>
          </a:p>
        </p:txBody>
      </p:sp>
      <p:sp>
        <p:nvSpPr>
          <p:cNvPr id="80" name="Google Shape;80;p9"/>
          <p:cNvSpPr txBox="1">
            <a:spLocks noGrp="1"/>
          </p:cNvSpPr>
          <p:nvPr>
            <p:ph type="body" idx="2"/>
          </p:nvPr>
        </p:nvSpPr>
        <p:spPr>
          <a:xfrm>
            <a:off x="736474" y="4764453"/>
            <a:ext cx="3091433" cy="40645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85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85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85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85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85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85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85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85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85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81" name="Google Shape;81;p9"/>
          <p:cNvSpPr txBox="1">
            <a:spLocks noGrp="1"/>
          </p:cNvSpPr>
          <p:nvPr>
            <p:ph type="body" idx="3"/>
          </p:nvPr>
        </p:nvSpPr>
        <p:spPr>
          <a:xfrm>
            <a:off x="3944494" y="3650828"/>
            <a:ext cx="3091432" cy="11097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850"/>
              </a:spcBef>
              <a:spcAft>
                <a:spcPts val="0"/>
              </a:spcAft>
              <a:buSzPts val="1632"/>
              <a:buNone/>
              <a:defRPr sz="2040" b="0">
                <a:solidFill>
                  <a:srgbClr val="EE52A4"/>
                </a:solidFill>
              </a:defRPr>
            </a:lvl1pPr>
            <a:lvl2pPr marL="914400" lvl="1" indent="-228600" algn="l">
              <a:spcBef>
                <a:spcPts val="850"/>
              </a:spcBef>
              <a:spcAft>
                <a:spcPts val="0"/>
              </a:spcAft>
              <a:buSzPts val="1360"/>
              <a:buNone/>
              <a:defRPr sz="1700" b="1"/>
            </a:lvl2pPr>
            <a:lvl3pPr marL="1371600" lvl="2" indent="-228600" algn="l">
              <a:spcBef>
                <a:spcPts val="850"/>
              </a:spcBef>
              <a:spcAft>
                <a:spcPts val="0"/>
              </a:spcAft>
              <a:buSzPts val="1224"/>
              <a:buNone/>
              <a:defRPr sz="1530" b="1"/>
            </a:lvl3pPr>
            <a:lvl4pPr marL="1828800" lvl="3" indent="-228600" algn="l">
              <a:spcBef>
                <a:spcPts val="850"/>
              </a:spcBef>
              <a:spcAft>
                <a:spcPts val="0"/>
              </a:spcAft>
              <a:buSzPts val="1088"/>
              <a:buNone/>
              <a:defRPr sz="1360" b="1"/>
            </a:lvl4pPr>
            <a:lvl5pPr marL="2286000" lvl="4" indent="-228600" algn="l">
              <a:spcBef>
                <a:spcPts val="850"/>
              </a:spcBef>
              <a:spcAft>
                <a:spcPts val="0"/>
              </a:spcAft>
              <a:buSzPts val="1088"/>
              <a:buNone/>
              <a:defRPr sz="1360" b="1"/>
            </a:lvl5pPr>
            <a:lvl6pPr marL="2743200" lvl="5" indent="-228600" algn="l">
              <a:spcBef>
                <a:spcPts val="850"/>
              </a:spcBef>
              <a:spcAft>
                <a:spcPts val="0"/>
              </a:spcAft>
              <a:buSzPts val="1088"/>
              <a:buNone/>
              <a:defRPr sz="1360" b="1"/>
            </a:lvl6pPr>
            <a:lvl7pPr marL="3200400" lvl="6" indent="-228600" algn="l">
              <a:spcBef>
                <a:spcPts val="850"/>
              </a:spcBef>
              <a:spcAft>
                <a:spcPts val="0"/>
              </a:spcAft>
              <a:buSzPts val="1088"/>
              <a:buNone/>
              <a:defRPr sz="1360" b="1"/>
            </a:lvl7pPr>
            <a:lvl8pPr marL="3657600" lvl="7" indent="-228600" algn="l">
              <a:spcBef>
                <a:spcPts val="850"/>
              </a:spcBef>
              <a:spcAft>
                <a:spcPts val="0"/>
              </a:spcAft>
              <a:buSzPts val="1088"/>
              <a:buNone/>
              <a:defRPr sz="1360" b="1"/>
            </a:lvl8pPr>
            <a:lvl9pPr marL="4114800" lvl="8" indent="-228600" algn="l">
              <a:spcBef>
                <a:spcPts val="850"/>
              </a:spcBef>
              <a:spcAft>
                <a:spcPts val="0"/>
              </a:spcAft>
              <a:buSzPts val="1088"/>
              <a:buNone/>
              <a:defRPr sz="1360" b="1"/>
            </a:lvl9pPr>
          </a:lstStyle>
          <a:p>
            <a:endParaRPr/>
          </a:p>
        </p:txBody>
      </p:sp>
      <p:sp>
        <p:nvSpPr>
          <p:cNvPr id="82" name="Google Shape;82;p9"/>
          <p:cNvSpPr txBox="1">
            <a:spLocks noGrp="1"/>
          </p:cNvSpPr>
          <p:nvPr>
            <p:ph type="body" idx="4"/>
          </p:nvPr>
        </p:nvSpPr>
        <p:spPr>
          <a:xfrm>
            <a:off x="3944494" y="4760559"/>
            <a:ext cx="3091433" cy="40684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85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85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85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85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85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85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85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85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85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83" name="Google Shape;83;p9"/>
          <p:cNvSpPr txBox="1">
            <a:spLocks noGrp="1"/>
          </p:cNvSpPr>
          <p:nvPr>
            <p:ph type="dt" idx="10"/>
          </p:nvPr>
        </p:nvSpPr>
        <p:spPr>
          <a:xfrm>
            <a:off x="6438277" y="9336064"/>
            <a:ext cx="842009" cy="3353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9"/>
          <p:cNvSpPr txBox="1">
            <a:spLocks noGrp="1"/>
          </p:cNvSpPr>
          <p:nvPr>
            <p:ph type="ftr" idx="11"/>
          </p:nvPr>
        </p:nvSpPr>
        <p:spPr>
          <a:xfrm>
            <a:off x="502217" y="9336062"/>
            <a:ext cx="3280826" cy="3353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9"/>
          <p:cNvSpPr txBox="1">
            <a:spLocks noGrp="1"/>
          </p:cNvSpPr>
          <p:nvPr>
            <p:ph type="sldNum" idx="12"/>
          </p:nvPr>
        </p:nvSpPr>
        <p:spPr>
          <a:xfrm>
            <a:off x="6526824" y="433738"/>
            <a:ext cx="672612" cy="11259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sz="238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lvl="1" indent="0" algn="ctr">
              <a:spcBef>
                <a:spcPts val="0"/>
              </a:spcBef>
              <a:buNone/>
              <a:defRPr sz="238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lvl="2" indent="0" algn="ctr">
              <a:spcBef>
                <a:spcPts val="0"/>
              </a:spcBef>
              <a:buNone/>
              <a:defRPr sz="238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lvl="3" indent="0" algn="ctr">
              <a:spcBef>
                <a:spcPts val="0"/>
              </a:spcBef>
              <a:buNone/>
              <a:defRPr sz="238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lvl="4" indent="0" algn="ctr">
              <a:spcBef>
                <a:spcPts val="0"/>
              </a:spcBef>
              <a:buNone/>
              <a:defRPr sz="238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lvl="5" indent="0" algn="ctr">
              <a:spcBef>
                <a:spcPts val="0"/>
              </a:spcBef>
              <a:buNone/>
              <a:defRPr sz="238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lvl="6" indent="0" algn="ctr">
              <a:spcBef>
                <a:spcPts val="0"/>
              </a:spcBef>
              <a:buNone/>
              <a:defRPr sz="238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lvl="7" indent="0" algn="ctr">
              <a:spcBef>
                <a:spcPts val="0"/>
              </a:spcBef>
              <a:buNone/>
              <a:defRPr sz="238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lvl="8" indent="0" algn="ctr">
              <a:spcBef>
                <a:spcPts val="0"/>
              </a:spcBef>
              <a:buNone/>
              <a:defRPr sz="238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0"/>
          <p:cNvSpPr txBox="1">
            <a:spLocks noGrp="1"/>
          </p:cNvSpPr>
          <p:nvPr>
            <p:ph type="title"/>
          </p:nvPr>
        </p:nvSpPr>
        <p:spPr>
          <a:xfrm>
            <a:off x="736474" y="1359746"/>
            <a:ext cx="5393471" cy="1041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0"/>
          <p:cNvSpPr txBox="1">
            <a:spLocks noGrp="1"/>
          </p:cNvSpPr>
          <p:nvPr>
            <p:ph type="dt" idx="10"/>
          </p:nvPr>
        </p:nvSpPr>
        <p:spPr>
          <a:xfrm>
            <a:off x="6438277" y="9336064"/>
            <a:ext cx="842009" cy="3353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10"/>
          <p:cNvSpPr txBox="1">
            <a:spLocks noGrp="1"/>
          </p:cNvSpPr>
          <p:nvPr>
            <p:ph type="ftr" idx="11"/>
          </p:nvPr>
        </p:nvSpPr>
        <p:spPr>
          <a:xfrm>
            <a:off x="502217" y="9336062"/>
            <a:ext cx="3280826" cy="3353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10"/>
          <p:cNvSpPr txBox="1">
            <a:spLocks noGrp="1"/>
          </p:cNvSpPr>
          <p:nvPr>
            <p:ph type="sldNum" idx="12"/>
          </p:nvPr>
        </p:nvSpPr>
        <p:spPr>
          <a:xfrm>
            <a:off x="6526824" y="433738"/>
            <a:ext cx="672612" cy="11259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sz="238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lvl="1" indent="0" algn="ctr">
              <a:spcBef>
                <a:spcPts val="0"/>
              </a:spcBef>
              <a:buNone/>
              <a:defRPr sz="238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lvl="2" indent="0" algn="ctr">
              <a:spcBef>
                <a:spcPts val="0"/>
              </a:spcBef>
              <a:buNone/>
              <a:defRPr sz="238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lvl="3" indent="0" algn="ctr">
              <a:spcBef>
                <a:spcPts val="0"/>
              </a:spcBef>
              <a:buNone/>
              <a:defRPr sz="238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lvl="4" indent="0" algn="ctr">
              <a:spcBef>
                <a:spcPts val="0"/>
              </a:spcBef>
              <a:buNone/>
              <a:defRPr sz="238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lvl="5" indent="0" algn="ctr">
              <a:spcBef>
                <a:spcPts val="0"/>
              </a:spcBef>
              <a:buNone/>
              <a:defRPr sz="238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lvl="6" indent="0" algn="ctr">
              <a:spcBef>
                <a:spcPts val="0"/>
              </a:spcBef>
              <a:buNone/>
              <a:defRPr sz="238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lvl="7" indent="0" algn="ctr">
              <a:spcBef>
                <a:spcPts val="0"/>
              </a:spcBef>
              <a:buNone/>
              <a:defRPr sz="238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lvl="8" indent="0" algn="ctr">
              <a:spcBef>
                <a:spcPts val="0"/>
              </a:spcBef>
              <a:buNone/>
              <a:defRPr sz="238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ntent with Caption" type="objTx">
  <p:cSld name="OBJECT_WITH_CAPTION_TEXT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Google Shape;92;p11"/>
          <p:cNvGrpSpPr/>
          <p:nvPr/>
        </p:nvGrpSpPr>
        <p:grpSpPr>
          <a:xfrm>
            <a:off x="-1350" y="0"/>
            <a:ext cx="7773750" cy="10062504"/>
            <a:chOff x="-1588" y="0"/>
            <a:chExt cx="9145588" cy="6860798"/>
          </a:xfrm>
        </p:grpSpPr>
        <p:sp>
          <p:nvSpPr>
            <p:cNvPr id="93" name="Google Shape;93;p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 rotWithShape="1">
              <a:blip r:embed="rId2">
                <a:alphaModFix/>
              </a:blip>
              <a:stretch>
                <a:fillRect l="-16712" r="-16986"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>
              <a:gsLst>
                <a:gs pos="0">
                  <a:srgbClr val="9B6BF2">
                    <a:alpha val="7843"/>
                  </a:srgbClr>
                </a:gs>
                <a:gs pos="36000">
                  <a:srgbClr val="9B6BF2">
                    <a:alpha val="7843"/>
                  </a:srgbClr>
                </a:gs>
                <a:gs pos="72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>
              <a:gsLst>
                <a:gs pos="0">
                  <a:srgbClr val="9B6BF2">
                    <a:alpha val="6666"/>
                  </a:srgbClr>
                </a:gs>
                <a:gs pos="36000">
                  <a:srgbClr val="9B6BF2">
                    <a:alpha val="5882"/>
                  </a:srgbClr>
                </a:gs>
                <a:gs pos="69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11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>
              <a:gsLst>
                <a:gs pos="0">
                  <a:srgbClr val="9B6BF2">
                    <a:alpha val="13725"/>
                  </a:srgbClr>
                </a:gs>
                <a:gs pos="36000">
                  <a:srgbClr val="9B6BF2">
                    <a:alpha val="6666"/>
                  </a:srgbClr>
                </a:gs>
                <a:gs pos="73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11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>
              <a:gsLst>
                <a:gs pos="0">
                  <a:srgbClr val="9B6BF2">
                    <a:alpha val="13725"/>
                  </a:srgbClr>
                </a:gs>
                <a:gs pos="36000">
                  <a:srgbClr val="9B6BF2">
                    <a:alpha val="6666"/>
                  </a:srgbClr>
                </a:gs>
                <a:gs pos="66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11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>
              <a:gsLst>
                <a:gs pos="0">
                  <a:srgbClr val="9B6BF2">
                    <a:alpha val="10980"/>
                  </a:srgbClr>
                </a:gs>
                <a:gs pos="36000">
                  <a:srgbClr val="9B6BF2">
                    <a:alpha val="9803"/>
                  </a:srgbClr>
                </a:gs>
                <a:gs pos="75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11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11"/>
            <p:cNvSpPr/>
            <p:nvPr/>
          </p:nvSpPr>
          <p:spPr>
            <a:xfrm rot="-5400000">
              <a:off x="2548536" y="1765596"/>
              <a:ext cx="5995993" cy="3326809"/>
            </a:xfrm>
            <a:custGeom>
              <a:avLst/>
              <a:gdLst/>
              <a:ahLst/>
              <a:cxnLst/>
              <a:rect l="l" t="t" r="r" b="b"/>
              <a:pathLst>
                <a:path w="4960" h="2752" extrusionOk="0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101" name="Google Shape;101;p11"/>
            <p:cNvSpPr/>
            <p:nvPr/>
          </p:nvSpPr>
          <p:spPr>
            <a:xfrm rot="-5912394">
              <a:off x="2769747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 extrusionOk="0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11"/>
            <p:cNvSpPr/>
            <p:nvPr/>
          </p:nvSpPr>
          <p:spPr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l" t="t" r="r" b="b"/>
              <a:pathLst>
                <a:path w="5760" h="4320" extrusionOk="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</p:grpSp>
      <p:sp>
        <p:nvSpPr>
          <p:cNvPr id="103" name="Google Shape;103;p11"/>
          <p:cNvSpPr txBox="1">
            <a:spLocks noGrp="1"/>
          </p:cNvSpPr>
          <p:nvPr>
            <p:ph type="title"/>
          </p:nvPr>
        </p:nvSpPr>
        <p:spPr>
          <a:xfrm>
            <a:off x="736474" y="2123440"/>
            <a:ext cx="2305702" cy="21935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40"/>
              <a:buFont typeface="Century Gothic"/>
              <a:buNone/>
              <a:defRPr sz="2040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11"/>
          <p:cNvSpPr txBox="1">
            <a:spLocks noGrp="1"/>
          </p:cNvSpPr>
          <p:nvPr>
            <p:ph type="body" idx="1"/>
          </p:nvPr>
        </p:nvSpPr>
        <p:spPr>
          <a:xfrm>
            <a:off x="3883588" y="2123440"/>
            <a:ext cx="3087923" cy="670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20040" algn="l">
              <a:spcBef>
                <a:spcPts val="85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85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85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85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85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85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85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85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85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105" name="Google Shape;105;p11"/>
          <p:cNvSpPr txBox="1">
            <a:spLocks noGrp="1"/>
          </p:cNvSpPr>
          <p:nvPr>
            <p:ph type="body" idx="2"/>
          </p:nvPr>
        </p:nvSpPr>
        <p:spPr>
          <a:xfrm>
            <a:off x="736475" y="4527374"/>
            <a:ext cx="2305701" cy="43027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850"/>
              </a:spcBef>
              <a:spcAft>
                <a:spcPts val="0"/>
              </a:spcAft>
              <a:buSzPts val="952"/>
              <a:buNone/>
              <a:defRPr sz="1190">
                <a:solidFill>
                  <a:srgbClr val="EE52A4"/>
                </a:solidFill>
              </a:defRPr>
            </a:lvl1pPr>
            <a:lvl2pPr marL="914400" lvl="1" indent="-228600" algn="l">
              <a:spcBef>
                <a:spcPts val="850"/>
              </a:spcBef>
              <a:spcAft>
                <a:spcPts val="0"/>
              </a:spcAft>
              <a:buSzPts val="816"/>
              <a:buNone/>
              <a:defRPr sz="1020"/>
            </a:lvl2pPr>
            <a:lvl3pPr marL="1371600" lvl="2" indent="-228600" algn="l">
              <a:spcBef>
                <a:spcPts val="850"/>
              </a:spcBef>
              <a:spcAft>
                <a:spcPts val="0"/>
              </a:spcAft>
              <a:buSzPts val="680"/>
              <a:buNone/>
              <a:defRPr sz="850"/>
            </a:lvl3pPr>
            <a:lvl4pPr marL="1828800" lvl="3" indent="-228600" algn="l">
              <a:spcBef>
                <a:spcPts val="850"/>
              </a:spcBef>
              <a:spcAft>
                <a:spcPts val="0"/>
              </a:spcAft>
              <a:buSzPts val="612"/>
              <a:buNone/>
              <a:defRPr sz="765"/>
            </a:lvl4pPr>
            <a:lvl5pPr marL="2286000" lvl="4" indent="-228600" algn="l">
              <a:spcBef>
                <a:spcPts val="850"/>
              </a:spcBef>
              <a:spcAft>
                <a:spcPts val="0"/>
              </a:spcAft>
              <a:buSzPts val="612"/>
              <a:buNone/>
              <a:defRPr sz="765"/>
            </a:lvl5pPr>
            <a:lvl6pPr marL="2743200" lvl="5" indent="-228600" algn="l">
              <a:spcBef>
                <a:spcPts val="850"/>
              </a:spcBef>
              <a:spcAft>
                <a:spcPts val="0"/>
              </a:spcAft>
              <a:buSzPts val="612"/>
              <a:buNone/>
              <a:defRPr sz="765"/>
            </a:lvl6pPr>
            <a:lvl7pPr marL="3200400" lvl="6" indent="-228600" algn="l">
              <a:spcBef>
                <a:spcPts val="850"/>
              </a:spcBef>
              <a:spcAft>
                <a:spcPts val="0"/>
              </a:spcAft>
              <a:buSzPts val="612"/>
              <a:buNone/>
              <a:defRPr sz="765"/>
            </a:lvl7pPr>
            <a:lvl8pPr marL="3657600" lvl="7" indent="-228600" algn="l">
              <a:spcBef>
                <a:spcPts val="850"/>
              </a:spcBef>
              <a:spcAft>
                <a:spcPts val="0"/>
              </a:spcAft>
              <a:buSzPts val="612"/>
              <a:buNone/>
              <a:defRPr sz="765"/>
            </a:lvl8pPr>
            <a:lvl9pPr marL="4114800" lvl="8" indent="-228600" algn="l">
              <a:spcBef>
                <a:spcPts val="850"/>
              </a:spcBef>
              <a:spcAft>
                <a:spcPts val="0"/>
              </a:spcAft>
              <a:buSzPts val="612"/>
              <a:buNone/>
              <a:defRPr sz="765"/>
            </a:lvl9pPr>
          </a:lstStyle>
          <a:p>
            <a:endParaRPr/>
          </a:p>
        </p:txBody>
      </p:sp>
      <p:sp>
        <p:nvSpPr>
          <p:cNvPr id="106" name="Google Shape;106;p11"/>
          <p:cNvSpPr txBox="1">
            <a:spLocks noGrp="1"/>
          </p:cNvSpPr>
          <p:nvPr>
            <p:ph type="dt" idx="10"/>
          </p:nvPr>
        </p:nvSpPr>
        <p:spPr>
          <a:xfrm>
            <a:off x="6438277" y="9336064"/>
            <a:ext cx="842009" cy="3353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11"/>
          <p:cNvSpPr txBox="1">
            <a:spLocks noGrp="1"/>
          </p:cNvSpPr>
          <p:nvPr>
            <p:ph type="ftr" idx="11"/>
          </p:nvPr>
        </p:nvSpPr>
        <p:spPr>
          <a:xfrm>
            <a:off x="502217" y="9336062"/>
            <a:ext cx="3280826" cy="3353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11"/>
          <p:cNvSpPr/>
          <p:nvPr/>
        </p:nvSpPr>
        <p:spPr>
          <a:xfrm>
            <a:off x="6583797" y="0"/>
            <a:ext cx="582930" cy="1612538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25400" dir="5400000" rotWithShape="0">
              <a:srgbClr val="000000">
                <a:alpha val="44705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11"/>
          <p:cNvSpPr txBox="1">
            <a:spLocks noGrp="1"/>
          </p:cNvSpPr>
          <p:nvPr>
            <p:ph type="sldNum" idx="12"/>
          </p:nvPr>
        </p:nvSpPr>
        <p:spPr>
          <a:xfrm>
            <a:off x="6526824" y="433738"/>
            <a:ext cx="672612" cy="11259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sz="238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lvl="1" indent="0" algn="ctr">
              <a:spcBef>
                <a:spcPts val="0"/>
              </a:spcBef>
              <a:buNone/>
              <a:defRPr sz="238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lvl="2" indent="0" algn="ctr">
              <a:spcBef>
                <a:spcPts val="0"/>
              </a:spcBef>
              <a:buNone/>
              <a:defRPr sz="238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lvl="3" indent="0" algn="ctr">
              <a:spcBef>
                <a:spcPts val="0"/>
              </a:spcBef>
              <a:buNone/>
              <a:defRPr sz="238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lvl="4" indent="0" algn="ctr">
              <a:spcBef>
                <a:spcPts val="0"/>
              </a:spcBef>
              <a:buNone/>
              <a:defRPr sz="238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lvl="5" indent="0" algn="ctr">
              <a:spcBef>
                <a:spcPts val="0"/>
              </a:spcBef>
              <a:buNone/>
              <a:defRPr sz="238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lvl="6" indent="0" algn="ctr">
              <a:spcBef>
                <a:spcPts val="0"/>
              </a:spcBef>
              <a:buNone/>
              <a:defRPr sz="238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lvl="7" indent="0" algn="ctr">
              <a:spcBef>
                <a:spcPts val="0"/>
              </a:spcBef>
              <a:buNone/>
              <a:defRPr sz="238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lvl="8" indent="0" algn="ctr">
              <a:spcBef>
                <a:spcPts val="0"/>
              </a:spcBef>
              <a:buNone/>
              <a:defRPr sz="238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icture with Caption" type="picTx">
  <p:cSld name="PICTURE_WITH_CAPTION_TEXT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1" name="Google Shape;111;p12"/>
          <p:cNvGrpSpPr/>
          <p:nvPr/>
        </p:nvGrpSpPr>
        <p:grpSpPr>
          <a:xfrm>
            <a:off x="-1350" y="0"/>
            <a:ext cx="7773750" cy="10062504"/>
            <a:chOff x="-1588" y="0"/>
            <a:chExt cx="9145588" cy="6860798"/>
          </a:xfrm>
        </p:grpSpPr>
        <p:sp>
          <p:nvSpPr>
            <p:cNvPr id="112" name="Google Shape;112;p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 rotWithShape="1">
              <a:blip r:embed="rId2">
                <a:alphaModFix/>
              </a:blip>
              <a:stretch>
                <a:fillRect l="-16712" r="-16986"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>
              <a:gsLst>
                <a:gs pos="0">
                  <a:srgbClr val="9B6BF2">
                    <a:alpha val="7843"/>
                  </a:srgbClr>
                </a:gs>
                <a:gs pos="36000">
                  <a:srgbClr val="9B6BF2">
                    <a:alpha val="7843"/>
                  </a:srgbClr>
                </a:gs>
                <a:gs pos="72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>
              <a:gsLst>
                <a:gs pos="0">
                  <a:srgbClr val="9B6BF2">
                    <a:alpha val="6666"/>
                  </a:srgbClr>
                </a:gs>
                <a:gs pos="36000">
                  <a:srgbClr val="9B6BF2">
                    <a:alpha val="5882"/>
                  </a:srgbClr>
                </a:gs>
                <a:gs pos="69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>
              <a:gsLst>
                <a:gs pos="0">
                  <a:srgbClr val="9B6BF2">
                    <a:alpha val="13725"/>
                  </a:srgbClr>
                </a:gs>
                <a:gs pos="36000">
                  <a:srgbClr val="9B6BF2">
                    <a:alpha val="6666"/>
                  </a:srgbClr>
                </a:gs>
                <a:gs pos="73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12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>
              <a:gsLst>
                <a:gs pos="0">
                  <a:srgbClr val="9B6BF2">
                    <a:alpha val="13725"/>
                  </a:srgbClr>
                </a:gs>
                <a:gs pos="36000">
                  <a:srgbClr val="9B6BF2">
                    <a:alpha val="6666"/>
                  </a:srgbClr>
                </a:gs>
                <a:gs pos="66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12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>
              <a:gsLst>
                <a:gs pos="0">
                  <a:srgbClr val="9B6BF2">
                    <a:alpha val="10980"/>
                  </a:srgbClr>
                </a:gs>
                <a:gs pos="36000">
                  <a:srgbClr val="9B6BF2">
                    <a:alpha val="9803"/>
                  </a:srgbClr>
                </a:gs>
                <a:gs pos="75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12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12"/>
            <p:cNvSpPr/>
            <p:nvPr/>
          </p:nvSpPr>
          <p:spPr>
            <a:xfrm rot="-5400000">
              <a:off x="2852610" y="1765596"/>
              <a:ext cx="5995993" cy="3326809"/>
            </a:xfrm>
            <a:custGeom>
              <a:avLst/>
              <a:gdLst/>
              <a:ahLst/>
              <a:cxnLst/>
              <a:rect l="l" t="t" r="r" b="b"/>
              <a:pathLst>
                <a:path w="4960" h="2752" extrusionOk="0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120" name="Google Shape;120;p12"/>
            <p:cNvSpPr/>
            <p:nvPr/>
          </p:nvSpPr>
          <p:spPr>
            <a:xfrm rot="-5912394">
              <a:off x="3074559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 extrusionOk="0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12"/>
            <p:cNvSpPr/>
            <p:nvPr/>
          </p:nvSpPr>
          <p:spPr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l" t="t" r="r" b="b"/>
              <a:pathLst>
                <a:path w="5760" h="4320" extrusionOk="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</p:grpSp>
      <p:sp>
        <p:nvSpPr>
          <p:cNvPr id="122" name="Google Shape;122;p12"/>
          <p:cNvSpPr txBox="1">
            <a:spLocks noGrp="1"/>
          </p:cNvSpPr>
          <p:nvPr>
            <p:ph type="title"/>
          </p:nvPr>
        </p:nvSpPr>
        <p:spPr>
          <a:xfrm>
            <a:off x="736474" y="2026039"/>
            <a:ext cx="2539026" cy="23097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40"/>
              <a:buFont typeface="Century Gothic"/>
              <a:buNone/>
              <a:defRPr sz="2040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12"/>
          <p:cNvSpPr>
            <a:spLocks noGrp="1"/>
          </p:cNvSpPr>
          <p:nvPr>
            <p:ph type="pic" idx="2"/>
          </p:nvPr>
        </p:nvSpPr>
        <p:spPr>
          <a:xfrm>
            <a:off x="4014473" y="1937174"/>
            <a:ext cx="2372437" cy="6184053"/>
          </a:xfrm>
          <a:prstGeom prst="roundRect">
            <a:avLst>
              <a:gd name="adj" fmla="val 1858"/>
            </a:avLst>
          </a:prstGeom>
          <a:noFill/>
          <a:ln>
            <a:noFill/>
          </a:ln>
          <a:effectLst>
            <a:outerShdw blurRad="50800" dist="50800" dir="5400000" algn="tl" rotWithShape="0">
              <a:srgbClr val="000000">
                <a:alpha val="42745"/>
              </a:srgbClr>
            </a:outerShdw>
          </a:effectLst>
        </p:spPr>
      </p:sp>
      <p:sp>
        <p:nvSpPr>
          <p:cNvPr id="124" name="Google Shape;124;p12"/>
          <p:cNvSpPr txBox="1">
            <a:spLocks noGrp="1"/>
          </p:cNvSpPr>
          <p:nvPr>
            <p:ph type="body" idx="1"/>
          </p:nvPr>
        </p:nvSpPr>
        <p:spPr>
          <a:xfrm>
            <a:off x="736474" y="4526280"/>
            <a:ext cx="2539026" cy="35949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850"/>
              </a:spcBef>
              <a:spcAft>
                <a:spcPts val="0"/>
              </a:spcAft>
              <a:buSzPts val="952"/>
              <a:buNone/>
              <a:defRPr sz="1190">
                <a:solidFill>
                  <a:srgbClr val="EE52A4"/>
                </a:solidFill>
              </a:defRPr>
            </a:lvl1pPr>
            <a:lvl2pPr marL="914400" lvl="1" indent="-228600" algn="l">
              <a:spcBef>
                <a:spcPts val="850"/>
              </a:spcBef>
              <a:spcAft>
                <a:spcPts val="0"/>
              </a:spcAft>
              <a:buSzPts val="816"/>
              <a:buNone/>
              <a:defRPr sz="1020"/>
            </a:lvl2pPr>
            <a:lvl3pPr marL="1371600" lvl="2" indent="-228600" algn="l">
              <a:spcBef>
                <a:spcPts val="850"/>
              </a:spcBef>
              <a:spcAft>
                <a:spcPts val="0"/>
              </a:spcAft>
              <a:buSzPts val="680"/>
              <a:buNone/>
              <a:defRPr sz="850"/>
            </a:lvl3pPr>
            <a:lvl4pPr marL="1828800" lvl="3" indent="-228600" algn="l">
              <a:spcBef>
                <a:spcPts val="850"/>
              </a:spcBef>
              <a:spcAft>
                <a:spcPts val="0"/>
              </a:spcAft>
              <a:buSzPts val="612"/>
              <a:buNone/>
              <a:defRPr sz="765"/>
            </a:lvl4pPr>
            <a:lvl5pPr marL="2286000" lvl="4" indent="-228600" algn="l">
              <a:spcBef>
                <a:spcPts val="850"/>
              </a:spcBef>
              <a:spcAft>
                <a:spcPts val="0"/>
              </a:spcAft>
              <a:buSzPts val="612"/>
              <a:buNone/>
              <a:defRPr sz="765"/>
            </a:lvl5pPr>
            <a:lvl6pPr marL="2743200" lvl="5" indent="-228600" algn="l">
              <a:spcBef>
                <a:spcPts val="850"/>
              </a:spcBef>
              <a:spcAft>
                <a:spcPts val="0"/>
              </a:spcAft>
              <a:buSzPts val="612"/>
              <a:buNone/>
              <a:defRPr sz="765"/>
            </a:lvl6pPr>
            <a:lvl7pPr marL="3200400" lvl="6" indent="-228600" algn="l">
              <a:spcBef>
                <a:spcPts val="850"/>
              </a:spcBef>
              <a:spcAft>
                <a:spcPts val="0"/>
              </a:spcAft>
              <a:buSzPts val="612"/>
              <a:buNone/>
              <a:defRPr sz="765"/>
            </a:lvl7pPr>
            <a:lvl8pPr marL="3657600" lvl="7" indent="-228600" algn="l">
              <a:spcBef>
                <a:spcPts val="850"/>
              </a:spcBef>
              <a:spcAft>
                <a:spcPts val="0"/>
              </a:spcAft>
              <a:buSzPts val="612"/>
              <a:buNone/>
              <a:defRPr sz="765"/>
            </a:lvl8pPr>
            <a:lvl9pPr marL="4114800" lvl="8" indent="-228600" algn="l">
              <a:spcBef>
                <a:spcPts val="850"/>
              </a:spcBef>
              <a:spcAft>
                <a:spcPts val="0"/>
              </a:spcAft>
              <a:buSzPts val="612"/>
              <a:buNone/>
              <a:defRPr sz="765"/>
            </a:lvl9pPr>
          </a:lstStyle>
          <a:p>
            <a:endParaRPr/>
          </a:p>
        </p:txBody>
      </p:sp>
      <p:sp>
        <p:nvSpPr>
          <p:cNvPr id="125" name="Google Shape;125;p12"/>
          <p:cNvSpPr txBox="1">
            <a:spLocks noGrp="1"/>
          </p:cNvSpPr>
          <p:nvPr>
            <p:ph type="dt" idx="10"/>
          </p:nvPr>
        </p:nvSpPr>
        <p:spPr>
          <a:xfrm>
            <a:off x="6438277" y="9336064"/>
            <a:ext cx="842009" cy="3353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12"/>
          <p:cNvSpPr txBox="1">
            <a:spLocks noGrp="1"/>
          </p:cNvSpPr>
          <p:nvPr>
            <p:ph type="ftr" idx="11"/>
          </p:nvPr>
        </p:nvSpPr>
        <p:spPr>
          <a:xfrm>
            <a:off x="502217" y="9336062"/>
            <a:ext cx="3280826" cy="3353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12"/>
          <p:cNvSpPr/>
          <p:nvPr/>
        </p:nvSpPr>
        <p:spPr>
          <a:xfrm>
            <a:off x="6583797" y="0"/>
            <a:ext cx="582930" cy="1612538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25400" dir="5400000" rotWithShape="0">
              <a:srgbClr val="000000">
                <a:alpha val="44705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12"/>
          <p:cNvSpPr txBox="1">
            <a:spLocks noGrp="1"/>
          </p:cNvSpPr>
          <p:nvPr>
            <p:ph type="sldNum" idx="12"/>
          </p:nvPr>
        </p:nvSpPr>
        <p:spPr>
          <a:xfrm>
            <a:off x="6526824" y="433738"/>
            <a:ext cx="672612" cy="11259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sz="238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lvl="1" indent="0" algn="ctr">
              <a:spcBef>
                <a:spcPts val="0"/>
              </a:spcBef>
              <a:buNone/>
              <a:defRPr sz="238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lvl="2" indent="0" algn="ctr">
              <a:spcBef>
                <a:spcPts val="0"/>
              </a:spcBef>
              <a:buNone/>
              <a:defRPr sz="238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lvl="3" indent="0" algn="ctr">
              <a:spcBef>
                <a:spcPts val="0"/>
              </a:spcBef>
              <a:buNone/>
              <a:defRPr sz="238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lvl="4" indent="0" algn="ctr">
              <a:spcBef>
                <a:spcPts val="0"/>
              </a:spcBef>
              <a:buNone/>
              <a:defRPr sz="238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lvl="5" indent="0" algn="ctr">
              <a:spcBef>
                <a:spcPts val="0"/>
              </a:spcBef>
              <a:buNone/>
              <a:defRPr sz="238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lvl="6" indent="0" algn="ctr">
              <a:spcBef>
                <a:spcPts val="0"/>
              </a:spcBef>
              <a:buNone/>
              <a:defRPr sz="238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lvl="7" indent="0" algn="ctr">
              <a:spcBef>
                <a:spcPts val="0"/>
              </a:spcBef>
              <a:buNone/>
              <a:defRPr sz="238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lvl="8" indent="0" algn="ctr">
              <a:spcBef>
                <a:spcPts val="0"/>
              </a:spcBef>
              <a:buNone/>
              <a:defRPr sz="238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3"/>
          <p:cNvGrpSpPr/>
          <p:nvPr/>
        </p:nvGrpSpPr>
        <p:grpSpPr>
          <a:xfrm>
            <a:off x="-1350" y="0"/>
            <a:ext cx="7773750" cy="10062504"/>
            <a:chOff x="-1588" y="0"/>
            <a:chExt cx="9145588" cy="6860798"/>
          </a:xfrm>
        </p:grpSpPr>
        <p:sp>
          <p:nvSpPr>
            <p:cNvPr id="11" name="Google Shape;11;p3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 rotWithShape="1">
              <a:blip r:embed="rId19">
                <a:alphaModFix/>
              </a:blip>
              <a:stretch>
                <a:fillRect l="-16712" r="-16986"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>
              <a:gsLst>
                <a:gs pos="0">
                  <a:srgbClr val="9B6BF2">
                    <a:alpha val="7843"/>
                  </a:srgbClr>
                </a:gs>
                <a:gs pos="36000">
                  <a:srgbClr val="9B6BF2">
                    <a:alpha val="7843"/>
                  </a:srgbClr>
                </a:gs>
                <a:gs pos="72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>
              <a:gsLst>
                <a:gs pos="0">
                  <a:srgbClr val="9B6BF2">
                    <a:alpha val="6666"/>
                  </a:srgbClr>
                </a:gs>
                <a:gs pos="36000">
                  <a:srgbClr val="9B6BF2">
                    <a:alpha val="5882"/>
                  </a:srgbClr>
                </a:gs>
                <a:gs pos="69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3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>
              <a:gsLst>
                <a:gs pos="0">
                  <a:srgbClr val="9B6BF2">
                    <a:alpha val="13725"/>
                  </a:srgbClr>
                </a:gs>
                <a:gs pos="36000">
                  <a:srgbClr val="9B6BF2">
                    <a:alpha val="6666"/>
                  </a:srgbClr>
                </a:gs>
                <a:gs pos="73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>
              <a:gsLst>
                <a:gs pos="0">
                  <a:srgbClr val="9B6BF2">
                    <a:alpha val="13725"/>
                  </a:srgbClr>
                </a:gs>
                <a:gs pos="36000">
                  <a:srgbClr val="9B6BF2">
                    <a:alpha val="6666"/>
                  </a:srgbClr>
                </a:gs>
                <a:gs pos="66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3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>
              <a:gsLst>
                <a:gs pos="0">
                  <a:srgbClr val="9B6BF2">
                    <a:alpha val="10980"/>
                  </a:srgbClr>
                </a:gs>
                <a:gs pos="36000">
                  <a:srgbClr val="9B6BF2">
                    <a:alpha val="9803"/>
                  </a:srgbClr>
                </a:gs>
                <a:gs pos="75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3"/>
            <p:cNvSpPr/>
            <p:nvPr/>
          </p:nvSpPr>
          <p:spPr>
            <a:xfrm rot="-589932">
              <a:off x="6359946" y="179029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 extrusionOk="0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3"/>
            <p:cNvSpPr/>
            <p:nvPr/>
          </p:nvSpPr>
          <p:spPr>
            <a:xfrm>
              <a:off x="485023" y="1856450"/>
              <a:ext cx="8173954" cy="4535226"/>
            </a:xfrm>
            <a:custGeom>
              <a:avLst/>
              <a:gdLst/>
              <a:ahLst/>
              <a:cxnLst/>
              <a:rect l="l" t="t" r="r" b="b"/>
              <a:pathLst>
                <a:path w="4960" h="2752" extrusionOk="0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Google Shape;19;p3"/>
            <p:cNvSpPr/>
            <p:nvPr/>
          </p:nvSpPr>
          <p:spPr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l" t="t" r="r" b="b"/>
              <a:pathLst>
                <a:path w="5760" h="4320" extrusionOk="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0" name="Google Shape;20;p3"/>
          <p:cNvSpPr txBox="1">
            <a:spLocks noGrp="1"/>
          </p:cNvSpPr>
          <p:nvPr>
            <p:ph type="title"/>
          </p:nvPr>
        </p:nvSpPr>
        <p:spPr>
          <a:xfrm>
            <a:off x="736474" y="1359746"/>
            <a:ext cx="5393471" cy="1041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20"/>
              <a:buFont typeface="Century Gothic"/>
              <a:buNone/>
              <a:defRPr sz="272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body" idx="1"/>
          </p:nvPr>
        </p:nvSpPr>
        <p:spPr>
          <a:xfrm>
            <a:off x="734725" y="3650827"/>
            <a:ext cx="5393471" cy="51782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06324" algn="l" rtl="0">
              <a:spcBef>
                <a:spcPts val="850"/>
              </a:spcBef>
              <a:spcAft>
                <a:spcPts val="0"/>
              </a:spcAft>
              <a:buClr>
                <a:schemeClr val="accent1"/>
              </a:buClr>
              <a:buSzPts val="1224"/>
              <a:buFont typeface="Noto Sans Symbols"/>
              <a:buChar char="►"/>
              <a:defRPr sz="153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97687" algn="l" rtl="0">
              <a:spcBef>
                <a:spcPts val="850"/>
              </a:spcBef>
              <a:spcAft>
                <a:spcPts val="0"/>
              </a:spcAft>
              <a:buClr>
                <a:schemeClr val="accent1"/>
              </a:buClr>
              <a:buSzPts val="1088"/>
              <a:buFont typeface="Noto Sans Symbols"/>
              <a:buChar char="►"/>
              <a:defRPr sz="136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89052" algn="l" rtl="0">
              <a:spcBef>
                <a:spcPts val="850"/>
              </a:spcBef>
              <a:spcAft>
                <a:spcPts val="0"/>
              </a:spcAft>
              <a:buClr>
                <a:schemeClr val="accent1"/>
              </a:buClr>
              <a:buSzPts val="952"/>
              <a:buFont typeface="Noto Sans Symbols"/>
              <a:buChar char="►"/>
              <a:defRPr sz="119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80416" algn="l" rtl="0">
              <a:spcBef>
                <a:spcPts val="850"/>
              </a:spcBef>
              <a:spcAft>
                <a:spcPts val="0"/>
              </a:spcAft>
              <a:buClr>
                <a:schemeClr val="accent1"/>
              </a:buClr>
              <a:buSzPts val="816"/>
              <a:buFont typeface="Noto Sans Symbols"/>
              <a:buChar char="►"/>
              <a:defRPr sz="102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80416" algn="l" rtl="0">
              <a:spcBef>
                <a:spcPts val="850"/>
              </a:spcBef>
              <a:spcAft>
                <a:spcPts val="0"/>
              </a:spcAft>
              <a:buClr>
                <a:schemeClr val="accent1"/>
              </a:buClr>
              <a:buSzPts val="816"/>
              <a:buFont typeface="Noto Sans Symbols"/>
              <a:buChar char="►"/>
              <a:defRPr sz="102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80416" algn="l" rtl="0">
              <a:spcBef>
                <a:spcPts val="850"/>
              </a:spcBef>
              <a:spcAft>
                <a:spcPts val="0"/>
              </a:spcAft>
              <a:buClr>
                <a:schemeClr val="accent1"/>
              </a:buClr>
              <a:buSzPts val="816"/>
              <a:buFont typeface="Noto Sans Symbols"/>
              <a:buChar char="►"/>
              <a:defRPr sz="102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80416" algn="l" rtl="0">
              <a:spcBef>
                <a:spcPts val="850"/>
              </a:spcBef>
              <a:spcAft>
                <a:spcPts val="0"/>
              </a:spcAft>
              <a:buClr>
                <a:schemeClr val="accent1"/>
              </a:buClr>
              <a:buSzPts val="816"/>
              <a:buFont typeface="Noto Sans Symbols"/>
              <a:buChar char="►"/>
              <a:defRPr sz="102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80415" algn="l" rtl="0">
              <a:spcBef>
                <a:spcPts val="850"/>
              </a:spcBef>
              <a:spcAft>
                <a:spcPts val="0"/>
              </a:spcAft>
              <a:buClr>
                <a:schemeClr val="accent1"/>
              </a:buClr>
              <a:buSzPts val="816"/>
              <a:buFont typeface="Noto Sans Symbols"/>
              <a:buChar char="►"/>
              <a:defRPr sz="102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80415" algn="l" rtl="0">
              <a:spcBef>
                <a:spcPts val="850"/>
              </a:spcBef>
              <a:spcAft>
                <a:spcPts val="0"/>
              </a:spcAft>
              <a:buClr>
                <a:schemeClr val="accent1"/>
              </a:buClr>
              <a:buSzPts val="816"/>
              <a:buFont typeface="Noto Sans Symbols"/>
              <a:buChar char="►"/>
              <a:defRPr sz="102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dt" idx="10"/>
          </p:nvPr>
        </p:nvSpPr>
        <p:spPr>
          <a:xfrm>
            <a:off x="6438277" y="9336064"/>
            <a:ext cx="842009" cy="3353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765" b="1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ftr" idx="11"/>
          </p:nvPr>
        </p:nvSpPr>
        <p:spPr>
          <a:xfrm>
            <a:off x="502217" y="9336062"/>
            <a:ext cx="3280826" cy="3353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765" b="1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4" name="Google Shape;24;p3"/>
          <p:cNvSpPr/>
          <p:nvPr/>
        </p:nvSpPr>
        <p:spPr>
          <a:xfrm>
            <a:off x="6583797" y="0"/>
            <a:ext cx="582930" cy="1612538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25400" dir="5400000" rotWithShape="0">
              <a:srgbClr val="000000">
                <a:alpha val="44705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6526824" y="433738"/>
            <a:ext cx="672612" cy="11259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238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ctr" rtl="0">
              <a:spcBef>
                <a:spcPts val="0"/>
              </a:spcBef>
              <a:buNone/>
              <a:defRPr sz="238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ctr" rtl="0">
              <a:spcBef>
                <a:spcPts val="0"/>
              </a:spcBef>
              <a:buNone/>
              <a:defRPr sz="238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ctr" rtl="0">
              <a:spcBef>
                <a:spcPts val="0"/>
              </a:spcBef>
              <a:buNone/>
              <a:defRPr sz="238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ctr" rtl="0">
              <a:spcBef>
                <a:spcPts val="0"/>
              </a:spcBef>
              <a:buNone/>
              <a:defRPr sz="238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ctr" rtl="0">
              <a:spcBef>
                <a:spcPts val="0"/>
              </a:spcBef>
              <a:buNone/>
              <a:defRPr sz="238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ctr" rtl="0">
              <a:spcBef>
                <a:spcPts val="0"/>
              </a:spcBef>
              <a:buNone/>
              <a:defRPr sz="238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ctr" rtl="0">
              <a:spcBef>
                <a:spcPts val="0"/>
              </a:spcBef>
              <a:buNone/>
              <a:defRPr sz="238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ctr" rtl="0">
              <a:spcBef>
                <a:spcPts val="0"/>
              </a:spcBef>
              <a:buNone/>
              <a:defRPr sz="238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mailto:Portwood-joshua.m.portwood.mil@army.mil" TargetMode="External"/><Relationship Id="rId3" Type="http://schemas.openxmlformats.org/officeDocument/2006/relationships/image" Target="../media/image2.png"/><Relationship Id="rId7" Type="http://schemas.openxmlformats.org/officeDocument/2006/relationships/hyperlink" Target="mailto:jared.l.vineyard.mil@army.mil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6.png"/><Relationship Id="rId5" Type="http://schemas.openxmlformats.org/officeDocument/2006/relationships/hyperlink" Target="mailto:zjmundell@gmail.com" TargetMode="External"/><Relationship Id="rId10" Type="http://schemas.openxmlformats.org/officeDocument/2006/relationships/image" Target="../media/image5.png"/><Relationship Id="rId4" Type="http://schemas.openxmlformats.org/officeDocument/2006/relationships/hyperlink" Target="mailto:leavenworth@ocfusa.org" TargetMode="External"/><Relationship Id="rId9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1"/>
          <p:cNvSpPr txBox="1"/>
          <p:nvPr/>
        </p:nvSpPr>
        <p:spPr>
          <a:xfrm>
            <a:off x="1100700" y="2389022"/>
            <a:ext cx="1463177" cy="259200"/>
          </a:xfrm>
          <a:prstGeom prst="rect">
            <a:avLst/>
          </a:prstGeom>
          <a:noFill/>
          <a:ln w="9525" cap="flat" cmpd="sng">
            <a:solidFill>
              <a:srgbClr val="7E000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0" rIns="91425" bIns="0" anchor="ctr" anchorCtr="0">
            <a:noAutofit/>
          </a:bodyPr>
          <a:lstStyle/>
          <a:p>
            <a:pPr lvl="0" algn="ctr"/>
            <a:r>
              <a:rPr lang="en-US" dirty="0">
                <a:solidFill>
                  <a:srgbClr val="262626"/>
                </a:solidFill>
                <a:latin typeface="Book Antiqua" panose="02040602050305030304" pitchFamily="18" charset="0"/>
              </a:rPr>
              <a:t>18 January 2026</a:t>
            </a:r>
            <a:endParaRPr dirty="0">
              <a:latin typeface="Book Antiqua" panose="02040602050305030304" pitchFamily="18" charset="0"/>
            </a:endParaRPr>
          </a:p>
        </p:txBody>
      </p:sp>
      <p:pic>
        <p:nvPicPr>
          <p:cNvPr id="273" name="Google Shape;273;p1" descr="A qr code with a few squares&#10;&#10;Description automatically generated"/>
          <p:cNvPicPr preferRelativeResize="0">
            <a:picLocks noChangeAspect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5109" y="2839444"/>
            <a:ext cx="812501" cy="832104"/>
          </a:xfrm>
          <a:prstGeom prst="rect">
            <a:avLst/>
          </a:prstGeom>
          <a:noFill/>
          <a:ln>
            <a:noFill/>
          </a:ln>
        </p:spPr>
      </p:pic>
      <p:sp>
        <p:nvSpPr>
          <p:cNvPr id="274" name="Google Shape;274;p1"/>
          <p:cNvSpPr txBox="1"/>
          <p:nvPr/>
        </p:nvSpPr>
        <p:spPr>
          <a:xfrm>
            <a:off x="1100700" y="2901573"/>
            <a:ext cx="2342100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entury Gothic"/>
              <a:buNone/>
            </a:pPr>
            <a:r>
              <a:rPr lang="en-US" sz="1000" i="0" u="none" strike="noStrike" cap="none" dirty="0">
                <a:solidFill>
                  <a:srgbClr val="000000"/>
                </a:solidFill>
              </a:rPr>
              <a:t>It is our desire to connect with you and help you grow in Christ during your time at Fort Leavenworth. Scan the QR code and </a:t>
            </a:r>
            <a:r>
              <a:rPr lang="en-US" sz="1000" dirty="0"/>
              <a:t>let’s grow together</a:t>
            </a:r>
            <a:r>
              <a:rPr lang="en-US" sz="1000" i="0" u="none" strike="noStrike" cap="none" dirty="0">
                <a:solidFill>
                  <a:srgbClr val="000000"/>
                </a:solidFill>
              </a:rPr>
              <a:t>.</a:t>
            </a:r>
            <a:endParaRPr dirty="0"/>
          </a:p>
        </p:txBody>
      </p:sp>
      <p:sp>
        <p:nvSpPr>
          <p:cNvPr id="275" name="Google Shape;275;p1"/>
          <p:cNvSpPr/>
          <p:nvPr/>
        </p:nvSpPr>
        <p:spPr>
          <a:xfrm>
            <a:off x="182150" y="3768586"/>
            <a:ext cx="3704049" cy="6173436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entury Gothic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6" name="Google Shape;276;p1"/>
          <p:cNvSpPr txBox="1"/>
          <p:nvPr/>
        </p:nvSpPr>
        <p:spPr>
          <a:xfrm>
            <a:off x="90509" y="3758305"/>
            <a:ext cx="3618000" cy="6717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>
              <a:buClr>
                <a:schemeClr val="dk1"/>
              </a:buClr>
              <a:buSzPts val="1000"/>
            </a:pPr>
            <a:r>
              <a:rPr lang="en-US" sz="1000" b="1" u="sng" dirty="0">
                <a:solidFill>
                  <a:schemeClr val="dk1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Order of Worship </a:t>
            </a:r>
          </a:p>
          <a:p>
            <a:pPr lvl="0">
              <a:buClr>
                <a:schemeClr val="dk1"/>
              </a:buClr>
              <a:buSzPts val="1000"/>
            </a:pPr>
            <a:endParaRPr lang="en-US" sz="1000" dirty="0">
              <a:solidFill>
                <a:schemeClr val="dk1"/>
              </a:solidFill>
              <a:latin typeface="Book Antiqua" panose="02040602050305030304" pitchFamily="18" charset="0"/>
              <a:cs typeface="Arial" panose="020B0604020202020204" pitchFamily="34" charset="0"/>
            </a:endParaRPr>
          </a:p>
          <a:p>
            <a:pPr lvl="0">
              <a:buClr>
                <a:schemeClr val="dk1"/>
              </a:buClr>
              <a:buSzPts val="1000"/>
            </a:pPr>
            <a:r>
              <a:rPr lang="en-US" sz="1000" i="1" dirty="0">
                <a:solidFill>
                  <a:schemeClr val="dk1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BRING IN</a:t>
            </a:r>
          </a:p>
          <a:p>
            <a:pPr lvl="0">
              <a:buClr>
                <a:schemeClr val="dk1"/>
              </a:buClr>
              <a:buSzPts val="1000"/>
            </a:pPr>
            <a:r>
              <a:rPr lang="en-US" sz="1000" dirty="0">
                <a:solidFill>
                  <a:schemeClr val="dk1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Welcome &amp; Announcements </a:t>
            </a:r>
          </a:p>
          <a:p>
            <a:pPr lvl="0">
              <a:buClr>
                <a:schemeClr val="dk1"/>
              </a:buClr>
              <a:buSzPts val="1000"/>
            </a:pPr>
            <a:r>
              <a:rPr lang="en-US" sz="1000" dirty="0">
                <a:solidFill>
                  <a:schemeClr val="dk1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Preparation for Worship </a:t>
            </a:r>
          </a:p>
          <a:p>
            <a:pPr lvl="0">
              <a:buClr>
                <a:schemeClr val="dk1"/>
              </a:buClr>
              <a:buSzPts val="1000"/>
            </a:pPr>
            <a:r>
              <a:rPr lang="en-US" sz="1000" dirty="0">
                <a:solidFill>
                  <a:schemeClr val="dk1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Call to Worship</a:t>
            </a:r>
          </a:p>
          <a:p>
            <a:pPr lvl="0">
              <a:buClr>
                <a:schemeClr val="dk1"/>
              </a:buClr>
              <a:buSzPts val="1000"/>
            </a:pPr>
            <a:endParaRPr lang="en-US" sz="1000" dirty="0">
              <a:solidFill>
                <a:schemeClr val="dk1"/>
              </a:solidFill>
              <a:latin typeface="Book Antiqua" panose="02040602050305030304" pitchFamily="18" charset="0"/>
              <a:cs typeface="Arial" panose="020B0604020202020204" pitchFamily="34" charset="0"/>
            </a:endParaRPr>
          </a:p>
          <a:p>
            <a:pPr lvl="0">
              <a:buClr>
                <a:schemeClr val="dk1"/>
              </a:buClr>
              <a:buSzPts val="1000"/>
            </a:pPr>
            <a:r>
              <a:rPr lang="en-US" sz="1000" i="1" dirty="0">
                <a:solidFill>
                  <a:schemeClr val="dk1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BUILD UP</a:t>
            </a:r>
          </a:p>
          <a:p>
            <a:pPr lvl="0">
              <a:buClr>
                <a:schemeClr val="dk1"/>
              </a:buClr>
              <a:buSzPts val="1000"/>
            </a:pPr>
            <a:r>
              <a:rPr lang="en-US" sz="1000" dirty="0">
                <a:solidFill>
                  <a:schemeClr val="dk1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Worship through Singing</a:t>
            </a:r>
          </a:p>
          <a:p>
            <a:pPr lvl="0">
              <a:buClr>
                <a:schemeClr val="dk1"/>
              </a:buClr>
              <a:buSzPts val="1000"/>
            </a:pPr>
            <a:r>
              <a:rPr lang="en-US" sz="1000" dirty="0">
                <a:solidFill>
                  <a:schemeClr val="dk1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Worship through Giving*</a:t>
            </a:r>
          </a:p>
          <a:p>
            <a:pPr lvl="0">
              <a:buClr>
                <a:schemeClr val="dk1"/>
              </a:buClr>
              <a:buSzPts val="1000"/>
            </a:pPr>
            <a:r>
              <a:rPr lang="en-US" sz="1000" dirty="0">
                <a:solidFill>
                  <a:schemeClr val="dk1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Worship through the Reading and Preaching of God’s Word</a:t>
            </a:r>
          </a:p>
          <a:p>
            <a:pPr lvl="0">
              <a:buClr>
                <a:schemeClr val="dk1"/>
              </a:buClr>
              <a:buSzPts val="1000"/>
            </a:pPr>
            <a:r>
              <a:rPr lang="en-US" sz="1000" dirty="0">
                <a:solidFill>
                  <a:schemeClr val="dk1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Worship through Communion** </a:t>
            </a:r>
          </a:p>
          <a:p>
            <a:pPr lvl="0">
              <a:buClr>
                <a:schemeClr val="dk1"/>
              </a:buClr>
              <a:buSzPts val="1000"/>
            </a:pPr>
            <a:endParaRPr lang="en-US" sz="1000" i="1" dirty="0">
              <a:solidFill>
                <a:schemeClr val="dk1"/>
              </a:solidFill>
              <a:latin typeface="Book Antiqua" panose="02040602050305030304" pitchFamily="18" charset="0"/>
              <a:cs typeface="Arial" panose="020B0604020202020204" pitchFamily="34" charset="0"/>
            </a:endParaRPr>
          </a:p>
          <a:p>
            <a:pPr lvl="0">
              <a:buClr>
                <a:schemeClr val="dk1"/>
              </a:buClr>
              <a:buSzPts val="1000"/>
            </a:pPr>
            <a:r>
              <a:rPr lang="en-US" sz="1000" i="1" dirty="0">
                <a:solidFill>
                  <a:schemeClr val="dk1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SEND OUT</a:t>
            </a:r>
          </a:p>
          <a:p>
            <a:pPr lvl="0">
              <a:buClr>
                <a:schemeClr val="dk1"/>
              </a:buClr>
              <a:buSzPts val="1000"/>
            </a:pPr>
            <a:r>
              <a:rPr lang="en-US" sz="1000" dirty="0">
                <a:solidFill>
                  <a:schemeClr val="dk1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Worship through Reflection and Response </a:t>
            </a:r>
          </a:p>
          <a:p>
            <a:pPr lvl="0">
              <a:buClr>
                <a:schemeClr val="dk1"/>
              </a:buClr>
              <a:buSzPts val="1000"/>
            </a:pPr>
            <a:r>
              <a:rPr lang="en-US" sz="1000" dirty="0">
                <a:solidFill>
                  <a:schemeClr val="dk1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Benediction </a:t>
            </a:r>
          </a:p>
          <a:p>
            <a:pPr lvl="0">
              <a:buClr>
                <a:schemeClr val="dk1"/>
              </a:buClr>
              <a:buSzPts val="1000"/>
            </a:pPr>
            <a:r>
              <a:rPr lang="en-US" sz="1000" dirty="0">
                <a:solidFill>
                  <a:schemeClr val="dk1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Fellowship</a:t>
            </a:r>
          </a:p>
          <a:p>
            <a:pPr lvl="0">
              <a:buClr>
                <a:schemeClr val="dk1"/>
              </a:buClr>
              <a:buSzPts val="1000"/>
            </a:pPr>
            <a:endParaRPr lang="en-US" sz="1000" dirty="0">
              <a:solidFill>
                <a:schemeClr val="dk1"/>
              </a:solidFill>
              <a:latin typeface="Book Antiqua" panose="02040602050305030304" pitchFamily="18" charset="0"/>
              <a:cs typeface="Arial" panose="020B0604020202020204" pitchFamily="34" charset="0"/>
            </a:endParaRPr>
          </a:p>
          <a:p>
            <a:pPr lvl="0">
              <a:buClr>
                <a:schemeClr val="dk1"/>
              </a:buClr>
              <a:buSzPts val="1000"/>
            </a:pPr>
            <a:r>
              <a:rPr lang="en-US" sz="900" dirty="0">
                <a:solidFill>
                  <a:schemeClr val="dk1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*Children released to children’s church after the offering is complete except for the 1</a:t>
            </a:r>
            <a:r>
              <a:rPr lang="en-US" sz="900" baseline="30000" dirty="0">
                <a:solidFill>
                  <a:schemeClr val="dk1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st</a:t>
            </a:r>
            <a:r>
              <a:rPr lang="en-US" sz="900" dirty="0">
                <a:solidFill>
                  <a:schemeClr val="dk1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 Sunday.</a:t>
            </a:r>
          </a:p>
          <a:p>
            <a:pPr lvl="0">
              <a:buClr>
                <a:schemeClr val="dk1"/>
              </a:buClr>
              <a:buSzPts val="1000"/>
            </a:pPr>
            <a:r>
              <a:rPr lang="en-US" sz="900" dirty="0">
                <a:solidFill>
                  <a:schemeClr val="dk1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** The first Sunday every month.</a:t>
            </a:r>
          </a:p>
          <a:p>
            <a:pPr lvl="0">
              <a:buClr>
                <a:schemeClr val="dk1"/>
              </a:buClr>
              <a:buSzPts val="1000"/>
            </a:pPr>
            <a:endParaRPr lang="en-US" sz="1000" dirty="0">
              <a:solidFill>
                <a:schemeClr val="dk1"/>
              </a:solidFill>
              <a:latin typeface="Book Antiqua" panose="02040602050305030304" pitchFamily="18" charset="0"/>
              <a:cs typeface="Arial" panose="020B0604020202020204" pitchFamily="34" charset="0"/>
            </a:endParaRPr>
          </a:p>
          <a:p>
            <a:pPr lvl="0" algn="ctr">
              <a:buClr>
                <a:schemeClr val="dk1"/>
              </a:buClr>
              <a:buSzPts val="1000"/>
            </a:pPr>
            <a:r>
              <a:rPr lang="en-US" sz="1000" b="1" u="sng" dirty="0">
                <a:solidFill>
                  <a:schemeClr val="dk1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Announcements</a:t>
            </a:r>
          </a:p>
          <a:p>
            <a:pPr lvl="0">
              <a:buClr>
                <a:schemeClr val="dk1"/>
              </a:buClr>
              <a:buSzPts val="1000"/>
            </a:pPr>
            <a:endParaRPr lang="en-US" sz="1000" b="1" u="sng" dirty="0">
              <a:solidFill>
                <a:schemeClr val="dk1"/>
              </a:solidFill>
              <a:latin typeface="Book Antiqua" panose="02040602050305030304" pitchFamily="18" charset="0"/>
              <a:cs typeface="Arial" panose="020B0604020202020204" pitchFamily="34" charset="0"/>
            </a:endParaRPr>
          </a:p>
          <a:p>
            <a:pPr lvl="0">
              <a:buClr>
                <a:schemeClr val="dk1"/>
              </a:buClr>
              <a:buSzPts val="1000"/>
            </a:pPr>
            <a:r>
              <a:rPr lang="en-US" sz="1000" b="1" u="sng" dirty="0">
                <a:solidFill>
                  <a:schemeClr val="dk1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ADULT &amp; CHILDREN’S SUNDAY SCHOOL 0945-1045.</a:t>
            </a:r>
            <a:r>
              <a:rPr lang="en-US" sz="1000" dirty="0">
                <a:solidFill>
                  <a:schemeClr val="dk1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 </a:t>
            </a:r>
          </a:p>
          <a:p>
            <a:pPr lvl="0">
              <a:buClr>
                <a:schemeClr val="dk1"/>
              </a:buClr>
              <a:buSzPts val="1000"/>
            </a:pPr>
            <a:r>
              <a:rPr lang="en-US" sz="1000" dirty="0">
                <a:solidFill>
                  <a:schemeClr val="dk1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Pioneer and Frontier Chapel classrooms, see foyer for class information. POC: Carl Tillery (Sunday School teachers needed, please help us make disciples!)</a:t>
            </a:r>
          </a:p>
          <a:p>
            <a:pPr lvl="0">
              <a:buClr>
                <a:schemeClr val="dk1"/>
              </a:buClr>
              <a:buSzPts val="1000"/>
            </a:pPr>
            <a:endParaRPr lang="en-US" sz="1000" b="1" u="sng" dirty="0">
              <a:solidFill>
                <a:schemeClr val="dk1"/>
              </a:solidFill>
              <a:latin typeface="Book Antiqua" panose="02040602050305030304" pitchFamily="18" charset="0"/>
              <a:cs typeface="Arial" panose="020B0604020202020204" pitchFamily="34" charset="0"/>
            </a:endParaRPr>
          </a:p>
          <a:p>
            <a:r>
              <a:rPr lang="en-US" sz="1000" b="1" u="sng" dirty="0">
                <a:solidFill>
                  <a:schemeClr val="dk1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OFFICERS’ CHRISTIAN FELLOWSHIP:</a:t>
            </a:r>
            <a:r>
              <a:rPr lang="en-US" sz="1000" dirty="0">
                <a:solidFill>
                  <a:schemeClr val="dk1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  meets at Pioneer Chapel at 6am on Tuesday. POC: Jim Harbridge at </a:t>
            </a:r>
            <a:r>
              <a:rPr lang="en-US" sz="1000" u="sng" dirty="0">
                <a:solidFill>
                  <a:schemeClr val="dk1"/>
                </a:solidFill>
                <a:latin typeface="Book Antiqua" panose="02040602050305030304" pitchFamily="18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leavenworth@ocfusa.org</a:t>
            </a:r>
            <a:endParaRPr lang="en-US" sz="1000" dirty="0">
              <a:latin typeface="Book Antiqua" panose="02040602050305030304" pitchFamily="18" charset="0"/>
            </a:endParaRPr>
          </a:p>
          <a:p>
            <a:pPr lvl="0"/>
            <a:endParaRPr lang="en-US" sz="1000" b="1" u="sng" dirty="0">
              <a:solidFill>
                <a:schemeClr val="dk1"/>
              </a:solidFill>
              <a:latin typeface="Book Antiqua" panose="02040602050305030304" pitchFamily="18" charset="0"/>
              <a:cs typeface="Arial" panose="020B0604020202020204" pitchFamily="34" charset="0"/>
            </a:endParaRPr>
          </a:p>
          <a:p>
            <a:r>
              <a:rPr lang="en-US" sz="1000" b="1" u="sng" dirty="0">
                <a:solidFill>
                  <a:schemeClr val="dk1"/>
                </a:solidFill>
                <a:latin typeface="Book Antiqua" panose="0204060205030503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FINANCIAL PEACE:</a:t>
            </a:r>
            <a:r>
              <a:rPr lang="en-US" sz="1000" dirty="0">
                <a:solidFill>
                  <a:schemeClr val="dk1"/>
                </a:solidFill>
                <a:latin typeface="Book Antiqua" panose="0204060205030503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Frontier Chapel, every Sunday from 1-3, room 158.  POC: Zach at </a:t>
            </a:r>
            <a:r>
              <a:rPr lang="en-US" sz="1000" dirty="0">
                <a:solidFill>
                  <a:schemeClr val="dk1"/>
                </a:solidFill>
                <a:latin typeface="Book Antiqua" panose="02040602050305030304" pitchFamily="18" charset="0"/>
                <a:ea typeface="Times New Roman" panose="02020603050405020304" pitchFamily="18" charset="0"/>
                <a:cs typeface="Arial" panose="020B0604020202020204" pitchFamily="34" charset="0"/>
                <a:hlinkClick r:id="rId5"/>
              </a:rPr>
              <a:t>zjmundell@gmail.com</a:t>
            </a:r>
            <a:endParaRPr lang="en-US" sz="1000" dirty="0">
              <a:solidFill>
                <a:schemeClr val="dk1"/>
              </a:solidFill>
              <a:latin typeface="Book Antiqua" panose="0204060205030503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en-US" sz="1000" dirty="0">
              <a:solidFill>
                <a:schemeClr val="dk1"/>
              </a:solidFill>
              <a:latin typeface="Book Antiqua" panose="0204060205030503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en-US" sz="1000" b="1" u="sng" dirty="0">
                <a:solidFill>
                  <a:schemeClr val="dk1"/>
                </a:solidFill>
                <a:latin typeface="Book Antiqua" panose="0204060205030503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FAMILY NIGHT:</a:t>
            </a:r>
            <a:r>
              <a:rPr lang="en-US" sz="1000" dirty="0">
                <a:solidFill>
                  <a:schemeClr val="dk1"/>
                </a:solidFill>
                <a:latin typeface="Book Antiqua" panose="0204060205030503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 Frontier Chapel, 25 January at 5:30pm. Pizza, Praise, &amp; Play for the whole family. </a:t>
            </a:r>
          </a:p>
          <a:p>
            <a:r>
              <a:rPr lang="en-US" sz="1000" dirty="0">
                <a:solidFill>
                  <a:schemeClr val="dk1"/>
                </a:solidFill>
                <a:latin typeface="Book Antiqua" panose="0204060205030503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POC: Amanda at vineyards629@yahoo.com</a:t>
            </a:r>
          </a:p>
          <a:p>
            <a:endParaRPr lang="en-US" sz="1000" b="1" u="sng" dirty="0">
              <a:solidFill>
                <a:schemeClr val="dk1"/>
              </a:solidFill>
              <a:latin typeface="Book Antiqua" panose="0204060205030503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/>
            <a:endParaRPr lang="en-US" sz="1000" b="1" u="sng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en-US" sz="1000" b="1" u="sng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en-US" sz="1050" b="1" u="sng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6926B4C4-04ED-8CD2-71AA-120143F1F4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77724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7647471C-E3D9-8BA8-3256-938D955011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72400" y="2329616"/>
            <a:ext cx="77724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75035926-124A-20F7-CEB8-3D39247DD0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77724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4A2D5B4A-89A6-413A-897F-A1DC693148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304800"/>
            <a:ext cx="77724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6">
            <a:extLst>
              <a:ext uri="{FF2B5EF4-FFF2-40B4-BE49-F238E27FC236}">
                <a16:creationId xmlns:a16="http://schemas.microsoft.com/office/drawing/2014/main" id="{15FB6296-5547-9C60-8847-AECF2B0621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457200"/>
            <a:ext cx="77724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A229845-5AED-D3F6-F5A2-31000C33FB2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6205" y="106714"/>
            <a:ext cx="1932166" cy="2120244"/>
          </a:xfrm>
          <a:prstGeom prst="rect">
            <a:avLst/>
          </a:prstGeom>
        </p:spPr>
      </p:pic>
      <p:sp>
        <p:nvSpPr>
          <p:cNvPr id="2" name="Google Shape;300;p2">
            <a:extLst>
              <a:ext uri="{FF2B5EF4-FFF2-40B4-BE49-F238E27FC236}">
                <a16:creationId xmlns:a16="http://schemas.microsoft.com/office/drawing/2014/main" id="{4D2F1ED2-C4B5-B5E7-1F74-AEBD414BDD8E}"/>
              </a:ext>
            </a:extLst>
          </p:cNvPr>
          <p:cNvSpPr/>
          <p:nvPr/>
        </p:nvSpPr>
        <p:spPr>
          <a:xfrm>
            <a:off x="4094288" y="493625"/>
            <a:ext cx="3618000" cy="4904675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chemeClr val="dk1"/>
              </a:buClr>
              <a:buSzPts val="1800"/>
            </a:pP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__________________________________________________________________________________________________________________________________________________________________________________________________________________</a:t>
            </a:r>
          </a:p>
          <a:p>
            <a:pPr>
              <a:buClr>
                <a:schemeClr val="dk1"/>
              </a:buClr>
              <a:buSzPts val="1800"/>
            </a:pP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____________________________________________________________________________________________________________________________________________________________________________________</a:t>
            </a:r>
          </a:p>
          <a:p>
            <a:pPr>
              <a:buClr>
                <a:schemeClr val="dk1"/>
              </a:buClr>
              <a:buSzPts val="1800"/>
            </a:pPr>
            <a:endParaRPr lang="en-US" sz="1800" b="1" u="sng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buClr>
                <a:schemeClr val="dk1"/>
              </a:buClr>
              <a:buSzPts val="1800"/>
            </a:pPr>
            <a:endParaRPr lang="en-US" sz="1050" b="1" u="sng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entury Gothic"/>
              <a:buNone/>
            </a:pPr>
            <a:endParaRPr lang="en-US"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entury Gothic"/>
              <a:buNone/>
            </a:pPr>
            <a:endParaRPr lang="en-US"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entury Gothic"/>
              <a:buNone/>
            </a:pPr>
            <a:endParaRPr lang="en-US"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>
              <a:buClr>
                <a:schemeClr val="dk1"/>
              </a:buClr>
              <a:buSzPts val="1800"/>
            </a:pPr>
            <a:endParaRPr lang="en-US" sz="1100" b="1" u="sng" dirty="0">
              <a:solidFill>
                <a:schemeClr val="dk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  <a:p>
            <a:pPr lvl="0">
              <a:buClr>
                <a:schemeClr val="dk1"/>
              </a:buClr>
              <a:buSzPts val="1800"/>
            </a:pPr>
            <a:endParaRPr lang="en-US" sz="1100" b="1" u="sng" dirty="0">
              <a:solidFill>
                <a:schemeClr val="dk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  <a:p>
            <a:pPr>
              <a:buClr>
                <a:schemeClr val="dk1"/>
              </a:buClr>
              <a:buSzPts val="1800"/>
            </a:pPr>
            <a:r>
              <a:rPr lang="en-US" sz="1100" b="1" u="sng" dirty="0">
                <a:latin typeface="Book Antiqua" panose="0204060205030503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DATE NIGHT:</a:t>
            </a:r>
            <a:r>
              <a:rPr lang="en-US" sz="1100" dirty="0">
                <a:latin typeface="Book Antiqua" panose="0204060205030503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100" dirty="0">
                <a:latin typeface="Book Antiqua" panose="02040602050305030304" pitchFamily="18" charset="0"/>
              </a:rPr>
              <a:t>Join us for the next </a:t>
            </a:r>
          </a:p>
          <a:p>
            <a:pPr>
              <a:buClr>
                <a:schemeClr val="dk1"/>
              </a:buClr>
              <a:buSzPts val="1800"/>
            </a:pPr>
            <a:r>
              <a:rPr lang="en-US" sz="1100" dirty="0">
                <a:latin typeface="Book Antiqua" panose="02040602050305030304" pitchFamily="18" charset="0"/>
              </a:rPr>
              <a:t>Vertical Marriage Date Night on </a:t>
            </a:r>
          </a:p>
          <a:p>
            <a:pPr>
              <a:buClr>
                <a:schemeClr val="dk1"/>
              </a:buClr>
              <a:buSzPts val="1800"/>
            </a:pPr>
            <a:r>
              <a:rPr lang="en-US" sz="1100" dirty="0">
                <a:latin typeface="Book Antiqua" panose="02040602050305030304" pitchFamily="18" charset="0"/>
              </a:rPr>
              <a:t>13 February. Scan the QR code or </a:t>
            </a:r>
          </a:p>
          <a:p>
            <a:pPr>
              <a:buClr>
                <a:schemeClr val="dk1"/>
              </a:buClr>
              <a:buSzPts val="1800"/>
            </a:pPr>
            <a:r>
              <a:rPr lang="en-US" sz="1100" dirty="0">
                <a:latin typeface="Book Antiqua" panose="02040602050305030304" pitchFamily="18" charset="0"/>
              </a:rPr>
              <a:t>call Jeff at 910-644-2999.</a:t>
            </a:r>
          </a:p>
          <a:p>
            <a:pPr lvl="0">
              <a:buClr>
                <a:schemeClr val="dk1"/>
              </a:buClr>
              <a:buSzPts val="1800"/>
            </a:pPr>
            <a:endParaRPr lang="en-US" sz="1100" b="1" u="sng" dirty="0">
              <a:solidFill>
                <a:schemeClr val="dk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  <a:p>
            <a:pPr lvl="0">
              <a:buClr>
                <a:schemeClr val="dk1"/>
              </a:buClr>
              <a:buSzPts val="1800"/>
            </a:pPr>
            <a:endParaRPr lang="en-US" sz="1100" b="1" u="sng" dirty="0">
              <a:solidFill>
                <a:schemeClr val="dk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  <a:p>
            <a:pPr lvl="0">
              <a:buClr>
                <a:schemeClr val="dk1"/>
              </a:buClr>
              <a:buSzPts val="1800"/>
            </a:pPr>
            <a:endParaRPr lang="en-US" sz="1100" b="1" u="sng" dirty="0">
              <a:solidFill>
                <a:schemeClr val="dk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  <a:p>
            <a:pPr lvl="0">
              <a:buClr>
                <a:schemeClr val="dk1"/>
              </a:buClr>
              <a:buSzPts val="1800"/>
            </a:pPr>
            <a:endParaRPr lang="en-US" sz="1100" b="1" u="sng" dirty="0">
              <a:solidFill>
                <a:schemeClr val="dk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  <a:p>
            <a:pPr lvl="0">
              <a:buClr>
                <a:schemeClr val="dk1"/>
              </a:buClr>
              <a:buSzPts val="1800"/>
            </a:pPr>
            <a:endParaRPr lang="en-US" sz="1100" b="1" u="sng" dirty="0">
              <a:solidFill>
                <a:schemeClr val="dk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  <a:p>
            <a:pPr lvl="0">
              <a:buClr>
                <a:schemeClr val="dk1"/>
              </a:buClr>
              <a:buSzPts val="1800"/>
            </a:pPr>
            <a:endParaRPr lang="en-US" sz="1100" b="1" u="sng" dirty="0">
              <a:solidFill>
                <a:schemeClr val="dk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  <a:p>
            <a:pPr lvl="0">
              <a:buClr>
                <a:schemeClr val="dk1"/>
              </a:buClr>
              <a:buSzPts val="1800"/>
            </a:pPr>
            <a:endParaRPr lang="en-US" sz="1100" b="1" u="sng" dirty="0">
              <a:solidFill>
                <a:schemeClr val="dk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  <a:p>
            <a:pPr lvl="0">
              <a:buClr>
                <a:schemeClr val="dk1"/>
              </a:buClr>
              <a:buSzPts val="1800"/>
            </a:pPr>
            <a:endParaRPr lang="en-US" sz="1100" b="1" u="sng" dirty="0">
              <a:solidFill>
                <a:schemeClr val="dk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  <a:p>
            <a:pPr lvl="0">
              <a:buClr>
                <a:schemeClr val="dk1"/>
              </a:buClr>
              <a:buSzPts val="1800"/>
            </a:pPr>
            <a:endParaRPr lang="en-US" sz="1100" b="1" u="sng" dirty="0">
              <a:solidFill>
                <a:schemeClr val="dk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  <a:p>
            <a:pPr lvl="0">
              <a:buClr>
                <a:schemeClr val="dk1"/>
              </a:buClr>
              <a:buSzPts val="1800"/>
            </a:pPr>
            <a:endParaRPr lang="en-US" sz="1100" b="1" u="sng" dirty="0">
              <a:solidFill>
                <a:schemeClr val="dk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entury Gothic"/>
              <a:buNone/>
            </a:pPr>
            <a:endParaRPr lang="en-US"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Google Shape;288;p2">
            <a:extLst>
              <a:ext uri="{FF2B5EF4-FFF2-40B4-BE49-F238E27FC236}">
                <a16:creationId xmlns:a16="http://schemas.microsoft.com/office/drawing/2014/main" id="{308689FB-722E-C067-EF4B-8E0BA38C4A19}"/>
              </a:ext>
            </a:extLst>
          </p:cNvPr>
          <p:cNvSpPr txBox="1"/>
          <p:nvPr/>
        </p:nvSpPr>
        <p:spPr>
          <a:xfrm>
            <a:off x="3907081" y="8291665"/>
            <a:ext cx="3620660" cy="209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tx1"/>
                </a:solidFill>
                <a:latin typeface="Book Antiqua" panose="02040602050305030304" pitchFamily="18" charset="0"/>
                <a:ea typeface="Century Gothic"/>
                <a:cs typeface="Century Gothic"/>
                <a:sym typeface="Century Gothic"/>
              </a:rPr>
              <a:t>Crossroads Staff</a:t>
            </a:r>
            <a:endParaRPr sz="1200" dirty="0">
              <a:solidFill>
                <a:schemeClr val="tx1"/>
              </a:solidFill>
              <a:latin typeface="Book Antiqua" panose="02040602050305030304" pitchFamily="18" charset="0"/>
            </a:endParaRPr>
          </a:p>
        </p:txBody>
      </p:sp>
      <p:sp>
        <p:nvSpPr>
          <p:cNvPr id="8" name="Google Shape;289;p2">
            <a:extLst>
              <a:ext uri="{FF2B5EF4-FFF2-40B4-BE49-F238E27FC236}">
                <a16:creationId xmlns:a16="http://schemas.microsoft.com/office/drawing/2014/main" id="{CCAA5E6A-8D3A-4EC8-0D4D-CC0CA84E3AC7}"/>
              </a:ext>
            </a:extLst>
          </p:cNvPr>
          <p:cNvSpPr txBox="1"/>
          <p:nvPr/>
        </p:nvSpPr>
        <p:spPr>
          <a:xfrm>
            <a:off x="4023511" y="8519998"/>
            <a:ext cx="3620700" cy="1015622"/>
          </a:xfrm>
          <a:prstGeom prst="rect">
            <a:avLst/>
          </a:prstGeom>
          <a:solidFill>
            <a:srgbClr val="B0B0B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buClr>
                <a:schemeClr val="dk1"/>
              </a:buClr>
              <a:buSzPts val="900"/>
            </a:pPr>
            <a:r>
              <a:rPr lang="en-US" sz="1000" b="1" dirty="0">
                <a:solidFill>
                  <a:schemeClr val="dk1"/>
                </a:solidFill>
                <a:latin typeface="Book Antiqua" panose="02040602050305030304" pitchFamily="18" charset="0"/>
                <a:ea typeface="Century Gothic"/>
                <a:cs typeface="Century Gothic"/>
                <a:sym typeface="Century Gothic"/>
              </a:rPr>
              <a:t>Sr. Pastor</a:t>
            </a:r>
            <a:r>
              <a:rPr lang="en-US" sz="1000" dirty="0">
                <a:solidFill>
                  <a:schemeClr val="dk1"/>
                </a:solidFill>
                <a:latin typeface="Book Antiqua" panose="02040602050305030304" pitchFamily="18" charset="0"/>
                <a:ea typeface="Century Gothic"/>
                <a:cs typeface="Century Gothic"/>
                <a:sym typeface="Century Gothic"/>
              </a:rPr>
              <a:t>: CH Jared Vineyard - </a:t>
            </a:r>
            <a:r>
              <a:rPr lang="en-US" sz="1000" u="sng" dirty="0">
                <a:solidFill>
                  <a:schemeClr val="dk1"/>
                </a:solidFill>
                <a:latin typeface="Book Antiqua" panose="02040602050305030304" pitchFamily="18" charset="0"/>
                <a:ea typeface="Century Gothic"/>
                <a:cs typeface="Century Gothic"/>
                <a:sym typeface="Century Gothic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jared.l.vineyard.mil@army.mil</a:t>
            </a:r>
            <a:endParaRPr lang="en-US" sz="1000" dirty="0">
              <a:solidFill>
                <a:schemeClr val="dk1"/>
              </a:solidFill>
              <a:latin typeface="Book Antiqua" panose="02040602050305030304" pitchFamily="18" charset="0"/>
              <a:ea typeface="Century Gothic"/>
              <a:cs typeface="Century Gothic"/>
              <a:sym typeface="Century Gothic"/>
            </a:endParaRPr>
          </a:p>
          <a:p>
            <a:pPr lvl="0">
              <a:buClr>
                <a:schemeClr val="dk1"/>
              </a:buClr>
            </a:pPr>
            <a:r>
              <a:rPr lang="en-US" sz="1000" b="1" dirty="0">
                <a:solidFill>
                  <a:schemeClr val="dk1"/>
                </a:solidFill>
                <a:latin typeface="Book Antiqua" panose="02040602050305030304" pitchFamily="18" charset="0"/>
                <a:ea typeface="Century Gothic"/>
                <a:cs typeface="Century Gothic"/>
                <a:sym typeface="Century Gothic"/>
              </a:rPr>
              <a:t>Education</a:t>
            </a:r>
            <a:r>
              <a:rPr lang="en-US" sz="1000" dirty="0">
                <a:solidFill>
                  <a:schemeClr val="dk1"/>
                </a:solidFill>
                <a:latin typeface="Book Antiqua" panose="02040602050305030304" pitchFamily="18" charset="0"/>
              </a:rPr>
              <a:t>: </a:t>
            </a:r>
            <a:r>
              <a:rPr lang="en-US" sz="1000" dirty="0">
                <a:solidFill>
                  <a:schemeClr val="dk1"/>
                </a:solidFill>
                <a:latin typeface="Book Antiqua" panose="02040602050305030304" pitchFamily="18" charset="0"/>
                <a:ea typeface="Century Gothic"/>
                <a:cs typeface="Century Gothic"/>
                <a:sym typeface="Century Gothic"/>
              </a:rPr>
              <a:t>Carl Tillery – </a:t>
            </a:r>
            <a:r>
              <a:rPr lang="en-US" sz="1000" u="sng" dirty="0">
                <a:solidFill>
                  <a:schemeClr val="dk1"/>
                </a:solidFill>
                <a:latin typeface="Book Antiqua" panose="02040602050305030304" pitchFamily="18" charset="0"/>
                <a:ea typeface="Century Gothic"/>
                <a:cs typeface="Century Gothic"/>
                <a:sym typeface="Century Gothic"/>
              </a:rPr>
              <a:t>carl.l.tillery.civ@army.mil</a:t>
            </a:r>
          </a:p>
          <a:p>
            <a:pPr lvl="0">
              <a:buClr>
                <a:schemeClr val="dk1"/>
              </a:buClr>
            </a:pPr>
            <a:r>
              <a:rPr lang="en-US" sz="1000" b="1" dirty="0">
                <a:solidFill>
                  <a:schemeClr val="dk1"/>
                </a:solidFill>
                <a:latin typeface="Book Antiqua" panose="02040602050305030304" pitchFamily="18" charset="0"/>
                <a:ea typeface="Century Gothic"/>
                <a:cs typeface="Century Gothic"/>
                <a:sym typeface="Century Gothic"/>
              </a:rPr>
              <a:t>Music</a:t>
            </a:r>
            <a:r>
              <a:rPr lang="en-US" sz="1000" dirty="0">
                <a:solidFill>
                  <a:schemeClr val="dk1"/>
                </a:solidFill>
                <a:latin typeface="Book Antiqua" panose="02040602050305030304" pitchFamily="18" charset="0"/>
                <a:ea typeface="Century Gothic"/>
                <a:cs typeface="Century Gothic"/>
                <a:sym typeface="Century Gothic"/>
              </a:rPr>
              <a:t>: CH Joshua Portwood </a:t>
            </a:r>
            <a:r>
              <a:rPr lang="en-US" sz="1000" dirty="0">
                <a:solidFill>
                  <a:schemeClr val="tx1"/>
                </a:solidFill>
                <a:latin typeface="Book Antiqua" panose="02040602050305030304" pitchFamily="18" charset="0"/>
                <a:ea typeface="Century Gothic"/>
                <a:cs typeface="Century Gothic"/>
                <a:sym typeface="Century Gothic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joshua.m.portwood.mil@army.mil</a:t>
            </a:r>
            <a:endParaRPr lang="en-US" sz="1000" dirty="0">
              <a:solidFill>
                <a:schemeClr val="tx1"/>
              </a:solidFill>
              <a:latin typeface="Book Antiqua" panose="02040602050305030304" pitchFamily="18" charset="0"/>
              <a:ea typeface="Century Gothic"/>
              <a:cs typeface="Century Gothic"/>
              <a:sym typeface="Century Gothic"/>
            </a:endParaRPr>
          </a:p>
          <a:p>
            <a:pPr lvl="0">
              <a:buClr>
                <a:schemeClr val="dk1"/>
              </a:buClr>
            </a:pPr>
            <a:r>
              <a:rPr lang="en-US" sz="1000" b="1" dirty="0">
                <a:solidFill>
                  <a:schemeClr val="dk1"/>
                </a:solidFill>
                <a:latin typeface="Book Antiqua" panose="02040602050305030304" pitchFamily="18" charset="0"/>
                <a:ea typeface="Century Gothic"/>
                <a:cs typeface="Century Gothic"/>
                <a:sym typeface="Century Gothic"/>
              </a:rPr>
              <a:t>Youth:  </a:t>
            </a:r>
            <a:r>
              <a:rPr lang="en-US" sz="1000" dirty="0">
                <a:solidFill>
                  <a:schemeClr val="dk1"/>
                </a:solidFill>
                <a:latin typeface="Book Antiqua" panose="02040602050305030304" pitchFamily="18" charset="0"/>
                <a:ea typeface="Century Gothic"/>
                <a:cs typeface="Century Gothic"/>
                <a:sym typeface="Century Gothic"/>
              </a:rPr>
              <a:t>Samantha Odle </a:t>
            </a:r>
            <a:r>
              <a:rPr lang="en-US" sz="1000" b="1" dirty="0">
                <a:solidFill>
                  <a:schemeClr val="dk1"/>
                </a:solidFill>
                <a:latin typeface="Book Antiqua" panose="02040602050305030304" pitchFamily="18" charset="0"/>
                <a:ea typeface="Century Gothic"/>
                <a:cs typeface="Century Gothic"/>
                <a:sym typeface="Century Gothic"/>
              </a:rPr>
              <a:t>- </a:t>
            </a:r>
            <a:r>
              <a:rPr lang="en-US" sz="1000" u="sng" dirty="0">
                <a:latin typeface="Book Antiqua" panose="02040602050305030304" pitchFamily="18" charset="0"/>
              </a:rPr>
              <a:t>sodle@yfc.net</a:t>
            </a:r>
            <a:endParaRPr lang="en-US" sz="1000" b="1" dirty="0">
              <a:latin typeface="Book Antiqua" panose="02040602050305030304" pitchFamily="18" charset="0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" name="Google Shape;288;p2">
            <a:extLst>
              <a:ext uri="{FF2B5EF4-FFF2-40B4-BE49-F238E27FC236}">
                <a16:creationId xmlns:a16="http://schemas.microsoft.com/office/drawing/2014/main" id="{3EC07541-EF72-5BCD-554B-B6C388968433}"/>
              </a:ext>
            </a:extLst>
          </p:cNvPr>
          <p:cNvSpPr txBox="1"/>
          <p:nvPr/>
        </p:nvSpPr>
        <p:spPr>
          <a:xfrm>
            <a:off x="3907081" y="9560449"/>
            <a:ext cx="3620660" cy="3377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 dirty="0">
                <a:solidFill>
                  <a:srgbClr val="FFFFFF"/>
                </a:solidFill>
                <a:latin typeface="Century Gothic"/>
                <a:sym typeface="Century Gothic"/>
              </a:rPr>
              <a:t>  </a:t>
            </a:r>
            <a:r>
              <a:rPr lang="en-US" sz="1050" dirty="0">
                <a:solidFill>
                  <a:schemeClr val="tx1"/>
                </a:solidFill>
                <a:latin typeface="Century Gothic"/>
                <a:sym typeface="Century Gothic"/>
              </a:rPr>
              <a:t>Facebook:   Search ‘Crossroads Protestant Chapel’</a:t>
            </a:r>
          </a:p>
          <a:p>
            <a:pPr lvl="0"/>
            <a:r>
              <a:rPr lang="en-US" sz="1050" dirty="0">
                <a:solidFill>
                  <a:schemeClr val="tx1"/>
                </a:solidFill>
                <a:latin typeface="Century Gothic"/>
                <a:sym typeface="Century Gothic"/>
              </a:rPr>
              <a:t>  Website:  https://www.fortleavenworthchapel.org/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60D0D86-0298-BABA-467D-9182B4E0A47A}"/>
              </a:ext>
            </a:extLst>
          </p:cNvPr>
          <p:cNvSpPr txBox="1"/>
          <p:nvPr/>
        </p:nvSpPr>
        <p:spPr>
          <a:xfrm>
            <a:off x="5511799" y="7073950"/>
            <a:ext cx="1761068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QR for Digital Giving</a:t>
            </a:r>
          </a:p>
          <a:p>
            <a:endParaRPr lang="en-US" sz="1100" dirty="0"/>
          </a:p>
          <a:p>
            <a:r>
              <a:rPr lang="en-US" sz="1100" dirty="0"/>
              <a:t>Checks: </a:t>
            </a:r>
            <a:r>
              <a:rPr lang="en-US" sz="1100" i="1" dirty="0"/>
              <a:t>DACH CTOF – USAG Fort Leavenworth </a:t>
            </a:r>
            <a:r>
              <a:rPr lang="en-US" sz="1100" dirty="0"/>
              <a:t>on the “TO” line</a:t>
            </a:r>
          </a:p>
        </p:txBody>
      </p:sp>
      <p:pic>
        <p:nvPicPr>
          <p:cNvPr id="13" name="Google Shape;297;p2">
            <a:extLst>
              <a:ext uri="{FF2B5EF4-FFF2-40B4-BE49-F238E27FC236}">
                <a16:creationId xmlns:a16="http://schemas.microsoft.com/office/drawing/2014/main" id="{E7208A99-DD65-46FE-9A28-A93FF799C24F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4094288" y="6897162"/>
            <a:ext cx="1259256" cy="12847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DF8751F-1D09-A759-A5E2-C172239EDB7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541994" y="5644767"/>
            <a:ext cx="999831" cy="100592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42A78772-2D41-7020-B41D-C31572C3761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272195" y="4874324"/>
            <a:ext cx="3255546" cy="432854"/>
          </a:xfrm>
          <a:prstGeom prst="rect">
            <a:avLst/>
          </a:prstGeom>
        </p:spPr>
      </p:pic>
      <p:sp>
        <p:nvSpPr>
          <p:cNvPr id="20" name="Google Shape;293;p2">
            <a:extLst>
              <a:ext uri="{FF2B5EF4-FFF2-40B4-BE49-F238E27FC236}">
                <a16:creationId xmlns:a16="http://schemas.microsoft.com/office/drawing/2014/main" id="{F2229CEE-89FB-2C6B-83F3-DC6B1EF54933}"/>
              </a:ext>
            </a:extLst>
          </p:cNvPr>
          <p:cNvSpPr txBox="1"/>
          <p:nvPr/>
        </p:nvSpPr>
        <p:spPr>
          <a:xfrm>
            <a:off x="5307512" y="137503"/>
            <a:ext cx="1340176" cy="6770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en-US" sz="1200" b="1" dirty="0">
                <a:solidFill>
                  <a:schemeClr val="tx1"/>
                </a:solidFill>
                <a:latin typeface="Book Antiqua" panose="02040602050305030304" pitchFamily="18" charset="0"/>
                <a:sym typeface="Arial"/>
              </a:rPr>
              <a:t>Sermon Notes</a:t>
            </a:r>
            <a:endParaRPr lang="en-US" sz="1200" b="1" dirty="0">
              <a:solidFill>
                <a:srgbClr val="262626"/>
              </a:solidFill>
              <a:latin typeface="Book Antiqua" panose="02040602050305030304" pitchFamily="18" charset="0"/>
              <a:sym typeface="Arial"/>
            </a:endParaRPr>
          </a:p>
          <a:p>
            <a:pPr algn="ctr"/>
            <a:r>
              <a:rPr lang="en-US" sz="1200" b="1" dirty="0">
                <a:solidFill>
                  <a:srgbClr val="262626"/>
                </a:solidFill>
                <a:latin typeface="Book Antiqua" panose="02040602050305030304" pitchFamily="18" charset="0"/>
              </a:rPr>
              <a:t>Hebrews 1:5-14</a:t>
            </a:r>
            <a:endParaRPr lang="en-US" dirty="0">
              <a:latin typeface="Book Antiqua" panose="02040602050305030304" pitchFamily="18" charset="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Ion Boardroom">
  <a:themeElements>
    <a:clrScheme name="Ion Boardroom">
      <a:dk1>
        <a:srgbClr val="000000"/>
      </a:dk1>
      <a:lt1>
        <a:srgbClr val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Metadata/LabelInfo.xml><?xml version="1.0" encoding="utf-8"?>
<clbl:labelList xmlns:clbl="http://schemas.microsoft.com/office/2020/mipLabelMetadata">
  <clbl:label id="{554eecc5-e26c-4620-b240-5a8bb326c33d}" enabled="1" method="Privileged" siteId="{fae6d70f-954b-4811-92b6-0530d6f84c43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19653</TotalTime>
  <Words>350</Words>
  <Application>Microsoft Office PowerPoint</Application>
  <PresentationFormat>Custom</PresentationFormat>
  <Paragraphs>71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Noto Sans Symbols</vt:lpstr>
      <vt:lpstr>Century Gothic</vt:lpstr>
      <vt:lpstr>Calibri</vt:lpstr>
      <vt:lpstr>Arial</vt:lpstr>
      <vt:lpstr>Book Antiqua</vt:lpstr>
      <vt:lpstr>Ion Boardroom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dave.dice</dc:creator>
  <cp:lastModifiedBy>Kathy Kem</cp:lastModifiedBy>
  <cp:revision>51</cp:revision>
  <cp:lastPrinted>2025-12-31T15:35:12Z</cp:lastPrinted>
  <dcterms:created xsi:type="dcterms:W3CDTF">2011-03-21T19:13:14Z</dcterms:created>
  <dcterms:modified xsi:type="dcterms:W3CDTF">2026-01-17T22:14:58Z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0x0101009324204D19AB4D49BD1643EF6F4B8E19</vt:lpwstr>
  </property>
  <property fmtid="{D5CDD505-2E9C-101B-9397-08002B2CF9AE}" pid="3" name="MediaServiceImageTags">
    <vt:lpwstr/>
  </property>
  <property fmtid="{D5CDD505-2E9C-101B-9397-08002B2CF9AE}" pid="4" name="xd_ProgID">
    <vt:lpwstr/>
  </property>
  <property fmtid="{D5CDD505-2E9C-101B-9397-08002B2CF9AE}" pid="5" name="ComplianceAssetId">
    <vt:lpwstr/>
  </property>
  <property fmtid="{D5CDD505-2E9C-101B-9397-08002B2CF9AE}" pid="6" name="TemplateUrl">
    <vt:lpwstr/>
  </property>
  <property fmtid="{D5CDD505-2E9C-101B-9397-08002B2CF9AE}" pid="7" name="_ExtendedDescription">
    <vt:lpwstr/>
  </property>
  <property fmtid="{D5CDD505-2E9C-101B-9397-08002B2CF9AE}" pid="8" name="TriggerFlowInfo">
    <vt:lpwstr/>
  </property>
  <property fmtid="{D5CDD505-2E9C-101B-9397-08002B2CF9AE}" pid="9" name="xd_Signature">
    <vt:bool>false</vt:bool>
  </property>
</Properties>
</file>