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296400"/>
  <p:embeddedFontLst>
    <p:embeddedFont>
      <p:font typeface="Book Antiqua" panose="02040602050305030304" pitchFamily="18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7" roundtripDataSignature="AMtx7mg+bceP6210udKn2kKBU/XzccVR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B132B-7628-4EB5-B701-A7FE7F036C59}" v="1" dt="2026-04-05T00:07:23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25" autoAdjust="0"/>
    <p:restoredTop sz="86405" autoAdjust="0"/>
  </p:normalViewPr>
  <p:slideViewPr>
    <p:cSldViewPr snapToGrid="0">
      <p:cViewPr varScale="1">
        <p:scale>
          <a:sx n="48" d="100"/>
          <a:sy n="48" d="100"/>
        </p:scale>
        <p:origin x="2964" y="264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nrich, Christopher W MAJ USARMY ID-T2 (USA)" userId="817c7b77-0efa-4854-8def-b27778150434" providerId="ADAL" clId="{20EB95CA-D078-44E4-9C4F-DED2F6C83109}"/>
    <pc:docChg chg="modSld">
      <pc:chgData name="Weinrich, Christopher W MAJ USARMY ID-T2 (USA)" userId="817c7b77-0efa-4854-8def-b27778150434" providerId="ADAL" clId="{20EB95CA-D078-44E4-9C4F-DED2F6C83109}" dt="2026-04-01T15:51:47.411" v="379" actId="6549"/>
      <pc:docMkLst>
        <pc:docMk/>
      </pc:docMkLst>
      <pc:sldChg chg="modSp mod">
        <pc:chgData name="Weinrich, Christopher W MAJ USARMY ID-T2 (USA)" userId="817c7b77-0efa-4854-8def-b27778150434" providerId="ADAL" clId="{20EB95CA-D078-44E4-9C4F-DED2F6C83109}" dt="2026-04-01T15:51:47.411" v="379" actId="6549"/>
        <pc:sldMkLst>
          <pc:docMk/>
          <pc:sldMk cId="0" sldId="256"/>
        </pc:sldMkLst>
        <pc:spChg chg="mod">
          <ac:chgData name="Weinrich, Christopher W MAJ USARMY ID-T2 (USA)" userId="817c7b77-0efa-4854-8def-b27778150434" providerId="ADAL" clId="{20EB95CA-D078-44E4-9C4F-DED2F6C83109}" dt="2026-04-01T15:47:06.889" v="15" actId="20577"/>
          <ac:spMkLst>
            <pc:docMk/>
            <pc:sldMk cId="0" sldId="256"/>
            <ac:spMk id="264" creationId="{00000000-0000-0000-0000-000000000000}"/>
          </ac:spMkLst>
        </pc:spChg>
        <pc:spChg chg="mod">
          <ac:chgData name="Weinrich, Christopher W MAJ USARMY ID-T2 (USA)" userId="817c7b77-0efa-4854-8def-b27778150434" providerId="ADAL" clId="{20EB95CA-D078-44E4-9C4F-DED2F6C83109}" dt="2026-04-01T15:50:35.549" v="186"/>
          <ac:spMkLst>
            <pc:docMk/>
            <pc:sldMk cId="0" sldId="256"/>
            <ac:spMk id="276" creationId="{00000000-0000-0000-0000-000000000000}"/>
          </ac:spMkLst>
        </pc:spChg>
      </pc:sldChg>
      <pc:sldChg chg="modSp mod">
        <pc:chgData name="Weinrich, Christopher W MAJ USARMY ID-T2 (USA)" userId="817c7b77-0efa-4854-8def-b27778150434" providerId="ADAL" clId="{20EB95CA-D078-44E4-9C4F-DED2F6C83109}" dt="2026-04-01T15:51:27.980" v="375" actId="6549"/>
        <pc:sldMkLst>
          <pc:docMk/>
          <pc:sldMk cId="0" sldId="257"/>
        </pc:sldMkLst>
        <pc:spChg chg="mod">
          <ac:chgData name="Weinrich, Christopher W MAJ USARMY ID-T2 (USA)" userId="817c7b77-0efa-4854-8def-b27778150434" providerId="ADAL" clId="{20EB95CA-D078-44E4-9C4F-DED2F6C83109}" dt="2026-04-01T15:48:30.261" v="78"/>
          <ac:spMkLst>
            <pc:docMk/>
            <pc:sldMk cId="0" sldId="257"/>
            <ac:spMk id="10" creationId="{E7969892-1312-95B1-1810-47ADCB6BB75F}"/>
          </ac:spMkLst>
        </pc:spChg>
        <pc:spChg chg="mod">
          <ac:chgData name="Weinrich, Christopher W MAJ USARMY ID-T2 (USA)" userId="817c7b77-0efa-4854-8def-b27778150434" providerId="ADAL" clId="{20EB95CA-D078-44E4-9C4F-DED2F6C83109}" dt="2026-04-01T15:48:19.467" v="77" actId="20577"/>
          <ac:spMkLst>
            <pc:docMk/>
            <pc:sldMk cId="0" sldId="257"/>
            <ac:spMk id="293" creationId="{00000000-0000-0000-0000-000000000000}"/>
          </ac:spMkLst>
        </pc:spChg>
        <pc:spChg chg="mod">
          <ac:chgData name="Weinrich, Christopher W MAJ USARMY ID-T2 (USA)" userId="817c7b77-0efa-4854-8def-b27778150434" providerId="ADAL" clId="{20EB95CA-D078-44E4-9C4F-DED2F6C83109}" dt="2026-04-01T15:51:27.980" v="375" actId="6549"/>
          <ac:spMkLst>
            <pc:docMk/>
            <pc:sldMk cId="0" sldId="257"/>
            <ac:spMk id="300" creationId="{00000000-0000-0000-0000-000000000000}"/>
          </ac:spMkLst>
        </pc:spChg>
        <pc:spChg chg="mod">
          <ac:chgData name="Weinrich, Christopher W MAJ USARMY ID-T2 (USA)" userId="817c7b77-0efa-4854-8def-b27778150434" providerId="ADAL" clId="{20EB95CA-D078-44E4-9C4F-DED2F6C83109}" dt="2026-04-01T15:51:05.526" v="279" actId="6549"/>
          <ac:spMkLst>
            <pc:docMk/>
            <pc:sldMk cId="0" sldId="257"/>
            <ac:spMk id="301" creationId="{00000000-0000-0000-0000-000000000000}"/>
          </ac:spMkLst>
        </pc:spChg>
      </pc:sldChg>
    </pc:docChg>
  </pc:docChgLst>
  <pc:docChgLst>
    <pc:chgData name="Kathy Kem" userId="c075c6d7f673c88b" providerId="LiveId" clId="{4407881E-3784-4654-BB10-ABDC80716EC1}"/>
    <pc:docChg chg="custSel delSld modSld">
      <pc:chgData name="Kathy Kem" userId="c075c6d7f673c88b" providerId="LiveId" clId="{4407881E-3784-4654-BB10-ABDC80716EC1}" dt="2026-04-05T00:07:31.286" v="4" actId="47"/>
      <pc:docMkLst>
        <pc:docMk/>
      </pc:docMkLst>
      <pc:sldChg chg="addSp delSp modSp mod">
        <pc:chgData name="Kathy Kem" userId="c075c6d7f673c88b" providerId="LiveId" clId="{4407881E-3784-4654-BB10-ABDC80716EC1}" dt="2026-04-05T00:07:23.250" v="3"/>
        <pc:sldMkLst>
          <pc:docMk/>
          <pc:sldMk cId="0" sldId="256"/>
        </pc:sldMkLst>
        <pc:spChg chg="add mod">
          <ac:chgData name="Kathy Kem" userId="c075c6d7f673c88b" providerId="LiveId" clId="{4407881E-3784-4654-BB10-ABDC80716EC1}" dt="2026-04-05T00:07:23.250" v="3"/>
          <ac:spMkLst>
            <pc:docMk/>
            <pc:sldMk cId="0" sldId="256"/>
            <ac:spMk id="2" creationId="{5EC07261-BBE8-472E-CE50-29B7E43E29B3}"/>
          </ac:spMkLst>
        </pc:spChg>
        <pc:spChg chg="del">
          <ac:chgData name="Kathy Kem" userId="c075c6d7f673c88b" providerId="LiveId" clId="{4407881E-3784-4654-BB10-ABDC80716EC1}" dt="2026-04-05T00:07:05.489" v="2" actId="478"/>
          <ac:spMkLst>
            <pc:docMk/>
            <pc:sldMk cId="0" sldId="256"/>
            <ac:spMk id="3" creationId="{14270515-B352-DA08-5C41-851837DA4551}"/>
          </ac:spMkLst>
        </pc:spChg>
        <pc:spChg chg="add mod">
          <ac:chgData name="Kathy Kem" userId="c075c6d7f673c88b" providerId="LiveId" clId="{4407881E-3784-4654-BB10-ABDC80716EC1}" dt="2026-04-05T00:07:23.250" v="3"/>
          <ac:spMkLst>
            <pc:docMk/>
            <pc:sldMk cId="0" sldId="256"/>
            <ac:spMk id="7" creationId="{A8FF0973-6CFA-9647-A718-FD6568CBAE22}"/>
          </ac:spMkLst>
        </pc:spChg>
        <pc:spChg chg="add mod">
          <ac:chgData name="Kathy Kem" userId="c075c6d7f673c88b" providerId="LiveId" clId="{4407881E-3784-4654-BB10-ABDC80716EC1}" dt="2026-04-05T00:07:23.250" v="3"/>
          <ac:spMkLst>
            <pc:docMk/>
            <pc:sldMk cId="0" sldId="256"/>
            <ac:spMk id="8" creationId="{6CFADBEB-AA0F-B31A-9318-8EF003713ADC}"/>
          </ac:spMkLst>
        </pc:spChg>
        <pc:spChg chg="add mod">
          <ac:chgData name="Kathy Kem" userId="c075c6d7f673c88b" providerId="LiveId" clId="{4407881E-3784-4654-BB10-ABDC80716EC1}" dt="2026-04-05T00:07:23.250" v="3"/>
          <ac:spMkLst>
            <pc:docMk/>
            <pc:sldMk cId="0" sldId="256"/>
            <ac:spMk id="11" creationId="{7849D5FE-3149-4186-CF70-04269B02F17A}"/>
          </ac:spMkLst>
        </pc:spChg>
        <pc:spChg chg="add mod">
          <ac:chgData name="Kathy Kem" userId="c075c6d7f673c88b" providerId="LiveId" clId="{4407881E-3784-4654-BB10-ABDC80716EC1}" dt="2026-04-05T00:07:23.250" v="3"/>
          <ac:spMkLst>
            <pc:docMk/>
            <pc:sldMk cId="0" sldId="256"/>
            <ac:spMk id="12" creationId="{65C4423A-02EB-1D5E-FFDB-F64A765395B1}"/>
          </ac:spMkLst>
        </pc:spChg>
        <pc:spChg chg="add mod">
          <ac:chgData name="Kathy Kem" userId="c075c6d7f673c88b" providerId="LiveId" clId="{4407881E-3784-4654-BB10-ABDC80716EC1}" dt="2026-04-05T00:07:23.250" v="3"/>
          <ac:spMkLst>
            <pc:docMk/>
            <pc:sldMk cId="0" sldId="256"/>
            <ac:spMk id="13" creationId="{4FC86256-A1E5-4825-DBD4-844AF7B51075}"/>
          </ac:spMkLst>
        </pc:spChg>
        <pc:spChg chg="del">
          <ac:chgData name="Kathy Kem" userId="c075c6d7f673c88b" providerId="LiveId" clId="{4407881E-3784-4654-BB10-ABDC80716EC1}" dt="2026-04-05T00:07:01.898" v="0" actId="478"/>
          <ac:spMkLst>
            <pc:docMk/>
            <pc:sldMk cId="0" sldId="256"/>
            <ac:spMk id="17" creationId="{184BF7BE-5031-7D2E-E0A1-A2D4B1DB8EF7}"/>
          </ac:spMkLst>
        </pc:spChg>
        <pc:spChg chg="del">
          <ac:chgData name="Kathy Kem" userId="c075c6d7f673c88b" providerId="LiveId" clId="{4407881E-3784-4654-BB10-ABDC80716EC1}" dt="2026-04-05T00:07:01.898" v="0" actId="478"/>
          <ac:spMkLst>
            <pc:docMk/>
            <pc:sldMk cId="0" sldId="256"/>
            <ac:spMk id="18" creationId="{340DB738-6BA0-B5C3-8B3B-D4ACE9112EC9}"/>
          </ac:spMkLst>
        </pc:spChg>
        <pc:spChg chg="del">
          <ac:chgData name="Kathy Kem" userId="c075c6d7f673c88b" providerId="LiveId" clId="{4407881E-3784-4654-BB10-ABDC80716EC1}" dt="2026-04-05T00:07:04.019" v="1" actId="478"/>
          <ac:spMkLst>
            <pc:docMk/>
            <pc:sldMk cId="0" sldId="256"/>
            <ac:spMk id="265" creationId="{00000000-0000-0000-0000-000000000000}"/>
          </ac:spMkLst>
        </pc:spChg>
        <pc:spChg chg="del">
          <ac:chgData name="Kathy Kem" userId="c075c6d7f673c88b" providerId="LiveId" clId="{4407881E-3784-4654-BB10-ABDC80716EC1}" dt="2026-04-05T00:07:01.898" v="0" actId="478"/>
          <ac:spMkLst>
            <pc:docMk/>
            <pc:sldMk cId="0" sldId="256"/>
            <ac:spMk id="278" creationId="{00000000-0000-0000-0000-000000000000}"/>
          </ac:spMkLst>
        </pc:spChg>
        <pc:picChg chg="add mod">
          <ac:chgData name="Kathy Kem" userId="c075c6d7f673c88b" providerId="LiveId" clId="{4407881E-3784-4654-BB10-ABDC80716EC1}" dt="2026-04-05T00:07:23.250" v="3"/>
          <ac:picMkLst>
            <pc:docMk/>
            <pc:sldMk cId="0" sldId="256"/>
            <ac:picMk id="14" creationId="{7E415451-57B8-4FD9-D10A-605474752AE9}"/>
          </ac:picMkLst>
        </pc:picChg>
        <pc:picChg chg="del">
          <ac:chgData name="Kathy Kem" userId="c075c6d7f673c88b" providerId="LiveId" clId="{4407881E-3784-4654-BB10-ABDC80716EC1}" dt="2026-04-05T00:07:01.898" v="0" actId="478"/>
          <ac:picMkLst>
            <pc:docMk/>
            <pc:sldMk cId="0" sldId="256"/>
            <ac:picMk id="16" creationId="{BCDC9AE4-955B-5FBF-4415-190E131F6118}"/>
          </ac:picMkLst>
        </pc:picChg>
        <pc:picChg chg="add mod">
          <ac:chgData name="Kathy Kem" userId="c075c6d7f673c88b" providerId="LiveId" clId="{4407881E-3784-4654-BB10-ABDC80716EC1}" dt="2026-04-05T00:07:23.250" v="3"/>
          <ac:picMkLst>
            <pc:docMk/>
            <pc:sldMk cId="0" sldId="256"/>
            <ac:picMk id="19" creationId="{26688A7C-4EB3-04A5-0BD3-C8EE46276190}"/>
          </ac:picMkLst>
        </pc:picChg>
        <pc:picChg chg="add mod">
          <ac:chgData name="Kathy Kem" userId="c075c6d7f673c88b" providerId="LiveId" clId="{4407881E-3784-4654-BB10-ABDC80716EC1}" dt="2026-04-05T00:07:23.250" v="3"/>
          <ac:picMkLst>
            <pc:docMk/>
            <pc:sldMk cId="0" sldId="256"/>
            <ac:picMk id="20" creationId="{DCA9666A-A0CD-9A34-2F8E-7FCE0CB05A76}"/>
          </ac:picMkLst>
        </pc:picChg>
        <pc:picChg chg="del">
          <ac:chgData name="Kathy Kem" userId="c075c6d7f673c88b" providerId="LiveId" clId="{4407881E-3784-4654-BB10-ABDC80716EC1}" dt="2026-04-05T00:07:01.898" v="0" actId="478"/>
          <ac:picMkLst>
            <pc:docMk/>
            <pc:sldMk cId="0" sldId="256"/>
            <ac:picMk id="271" creationId="{00000000-0000-0000-0000-000000000000}"/>
          </ac:picMkLst>
        </pc:picChg>
      </pc:sldChg>
      <pc:sldChg chg="del">
        <pc:chgData name="Kathy Kem" userId="c075c6d7f673c88b" providerId="LiveId" clId="{4407881E-3784-4654-BB10-ABDC80716EC1}" dt="2026-04-05T00:07:31.286" v="4" actId="47"/>
        <pc:sldMkLst>
          <pc:docMk/>
          <pc:sldMk cId="0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4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5" y="4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84388" y="698500"/>
            <a:ext cx="26908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5793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72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5" y="8829972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698500"/>
            <a:ext cx="26908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:notes"/>
          <p:cNvSpPr txBox="1">
            <a:spLocks noGrp="1"/>
          </p:cNvSpPr>
          <p:nvPr>
            <p:ph type="body" idx="1"/>
          </p:nvPr>
        </p:nvSpPr>
        <p:spPr>
          <a:xfrm>
            <a:off x="685800" y="4415793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1:notes"/>
          <p:cNvSpPr txBox="1">
            <a:spLocks noGrp="1"/>
          </p:cNvSpPr>
          <p:nvPr>
            <p:ph type="sldNum" idx="12"/>
          </p:nvPr>
        </p:nvSpPr>
        <p:spPr>
          <a:xfrm>
            <a:off x="3884615" y="8829972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3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31" name="Google Shape;131;p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736475" y="7276799"/>
            <a:ext cx="5458703" cy="8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Century Gothic"/>
              <a:buNone/>
              <a:defRPr sz="204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>
            <a:spLocks noGrp="1"/>
          </p:cNvSpPr>
          <p:nvPr>
            <p:ph type="pic" idx="2"/>
          </p:nvPr>
        </p:nvSpPr>
        <p:spPr>
          <a:xfrm>
            <a:off x="736475" y="1005840"/>
            <a:ext cx="5458703" cy="50292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43" name="Google Shape;143;p13"/>
          <p:cNvSpPr txBox="1">
            <a:spLocks noGrp="1"/>
          </p:cNvSpPr>
          <p:nvPr>
            <p:ph type="body" idx="1"/>
          </p:nvPr>
        </p:nvSpPr>
        <p:spPr>
          <a:xfrm>
            <a:off x="736474" y="8108015"/>
            <a:ext cx="5458703" cy="72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4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 rot="-589932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36475" y="1359747"/>
            <a:ext cx="5458704" cy="248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60"/>
              <a:buFont typeface="Century Gothic"/>
              <a:buNone/>
              <a:defRPr sz="306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body" idx="1"/>
          </p:nvPr>
        </p:nvSpPr>
        <p:spPr>
          <a:xfrm>
            <a:off x="736475" y="5115768"/>
            <a:ext cx="5458704" cy="372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4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5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68" name="Google Shape;168;p1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 rot="-589932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77" name="Google Shape;177;p15"/>
          <p:cNvSpPr txBox="1"/>
          <p:nvPr/>
        </p:nvSpPr>
        <p:spPr>
          <a:xfrm>
            <a:off x="550316" y="955813"/>
            <a:ext cx="511352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8" name="Google Shape;178;p15"/>
          <p:cNvSpPr txBox="1"/>
          <p:nvPr/>
        </p:nvSpPr>
        <p:spPr>
          <a:xfrm>
            <a:off x="6009006" y="4253763"/>
            <a:ext cx="52620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title"/>
          </p:nvPr>
        </p:nvSpPr>
        <p:spPr>
          <a:xfrm>
            <a:off x="958852" y="1359746"/>
            <a:ext cx="5236327" cy="422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60"/>
              <a:buFont typeface="Century Gothic"/>
              <a:buNone/>
              <a:defRPr sz="306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body" idx="1"/>
          </p:nvPr>
        </p:nvSpPr>
        <p:spPr>
          <a:xfrm>
            <a:off x="1179187" y="5586942"/>
            <a:ext cx="4799222" cy="48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body" idx="2"/>
          </p:nvPr>
        </p:nvSpPr>
        <p:spPr>
          <a:xfrm>
            <a:off x="736474" y="7334531"/>
            <a:ext cx="5392122" cy="148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6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88" name="Google Shape;188;p16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 rot="-589932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736475" y="3017520"/>
            <a:ext cx="5458704" cy="3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entury Gothic"/>
              <a:buNone/>
              <a:defRPr sz="3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1"/>
          </p:nvPr>
        </p:nvSpPr>
        <p:spPr>
          <a:xfrm>
            <a:off x="736475" y="7369866"/>
            <a:ext cx="5458703" cy="145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title"/>
          </p:nvPr>
        </p:nvSpPr>
        <p:spPr>
          <a:xfrm>
            <a:off x="736474" y="1359747"/>
            <a:ext cx="5460054" cy="104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1"/>
          </p:nvPr>
        </p:nvSpPr>
        <p:spPr>
          <a:xfrm>
            <a:off x="736474" y="3650827"/>
            <a:ext cx="1966417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2"/>
          </p:nvPr>
        </p:nvSpPr>
        <p:spPr>
          <a:xfrm>
            <a:off x="736474" y="4615841"/>
            <a:ext cx="1966417" cy="42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3"/>
          </p:nvPr>
        </p:nvSpPr>
        <p:spPr>
          <a:xfrm>
            <a:off x="2894772" y="3650827"/>
            <a:ext cx="1971080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4"/>
          </p:nvPr>
        </p:nvSpPr>
        <p:spPr>
          <a:xfrm>
            <a:off x="2897201" y="4615841"/>
            <a:ext cx="1971080" cy="42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5"/>
          </p:nvPr>
        </p:nvSpPr>
        <p:spPr>
          <a:xfrm>
            <a:off x="5064846" y="3650827"/>
            <a:ext cx="1971080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body" idx="6"/>
          </p:nvPr>
        </p:nvSpPr>
        <p:spPr>
          <a:xfrm>
            <a:off x="5066795" y="4615841"/>
            <a:ext cx="1969131" cy="42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cxnSp>
        <p:nvCxnSpPr>
          <p:cNvPr id="211" name="Google Shape;211;p17"/>
          <p:cNvCxnSpPr/>
          <p:nvPr/>
        </p:nvCxnSpPr>
        <p:spPr>
          <a:xfrm>
            <a:off x="2800351" y="3650828"/>
            <a:ext cx="0" cy="52012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17"/>
          <p:cNvCxnSpPr/>
          <p:nvPr/>
        </p:nvCxnSpPr>
        <p:spPr>
          <a:xfrm>
            <a:off x="4972093" y="3650828"/>
            <a:ext cx="0" cy="52012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17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title"/>
          </p:nvPr>
        </p:nvSpPr>
        <p:spPr>
          <a:xfrm>
            <a:off x="736474" y="1359747"/>
            <a:ext cx="5393471" cy="104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1"/>
          </p:nvPr>
        </p:nvSpPr>
        <p:spPr>
          <a:xfrm>
            <a:off x="736474" y="6130074"/>
            <a:ext cx="1966417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19" name="Google Shape;219;p18"/>
          <p:cNvSpPr>
            <a:spLocks noGrp="1"/>
          </p:cNvSpPr>
          <p:nvPr>
            <p:ph type="pic" idx="2"/>
          </p:nvPr>
        </p:nvSpPr>
        <p:spPr>
          <a:xfrm>
            <a:off x="866197" y="3650827"/>
            <a:ext cx="1712872" cy="2122768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0" name="Google Shape;220;p18"/>
          <p:cNvSpPr txBox="1">
            <a:spLocks noGrp="1"/>
          </p:cNvSpPr>
          <p:nvPr>
            <p:ph type="body" idx="3"/>
          </p:nvPr>
        </p:nvSpPr>
        <p:spPr>
          <a:xfrm>
            <a:off x="736473" y="7095086"/>
            <a:ext cx="1966417" cy="174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4"/>
          </p:nvPr>
        </p:nvSpPr>
        <p:spPr>
          <a:xfrm>
            <a:off x="2899456" y="6130073"/>
            <a:ext cx="1971080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22" name="Google Shape;222;p18"/>
          <p:cNvSpPr>
            <a:spLocks noGrp="1"/>
          </p:cNvSpPr>
          <p:nvPr>
            <p:ph type="pic" idx="5"/>
          </p:nvPr>
        </p:nvSpPr>
        <p:spPr>
          <a:xfrm>
            <a:off x="3020211" y="3650827"/>
            <a:ext cx="1712872" cy="2122768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3" name="Google Shape;223;p18"/>
          <p:cNvSpPr txBox="1">
            <a:spLocks noGrp="1"/>
          </p:cNvSpPr>
          <p:nvPr>
            <p:ph type="body" idx="6"/>
          </p:nvPr>
        </p:nvSpPr>
        <p:spPr>
          <a:xfrm>
            <a:off x="2899456" y="7110706"/>
            <a:ext cx="1971080" cy="174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7"/>
          </p:nvPr>
        </p:nvSpPr>
        <p:spPr>
          <a:xfrm>
            <a:off x="5064846" y="6130074"/>
            <a:ext cx="1971080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25" name="Google Shape;225;p18"/>
          <p:cNvSpPr>
            <a:spLocks noGrp="1"/>
          </p:cNvSpPr>
          <p:nvPr>
            <p:ph type="pic" idx="8"/>
          </p:nvPr>
        </p:nvSpPr>
        <p:spPr>
          <a:xfrm>
            <a:off x="5192345" y="3650827"/>
            <a:ext cx="1712872" cy="2122768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6" name="Google Shape;226;p18"/>
          <p:cNvSpPr txBox="1">
            <a:spLocks noGrp="1"/>
          </p:cNvSpPr>
          <p:nvPr>
            <p:ph type="body" idx="9"/>
          </p:nvPr>
        </p:nvSpPr>
        <p:spPr>
          <a:xfrm>
            <a:off x="5064846" y="7095086"/>
            <a:ext cx="1971080" cy="174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cxnSp>
        <p:nvCxnSpPr>
          <p:cNvPr id="227" name="Google Shape;227;p18"/>
          <p:cNvCxnSpPr/>
          <p:nvPr/>
        </p:nvCxnSpPr>
        <p:spPr>
          <a:xfrm>
            <a:off x="2796516" y="3650828"/>
            <a:ext cx="0" cy="52012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" name="Google Shape;228;p18"/>
          <p:cNvCxnSpPr/>
          <p:nvPr/>
        </p:nvCxnSpPr>
        <p:spPr>
          <a:xfrm>
            <a:off x="4972093" y="3650828"/>
            <a:ext cx="0" cy="52012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" name="Google Shape;229;p18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 rot="5400000">
            <a:off x="842354" y="3543198"/>
            <a:ext cx="5178213" cy="539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dt" idx="10"/>
          </p:nvPr>
        </p:nvSpPr>
        <p:spPr>
          <a:xfrm>
            <a:off x="6478106" y="9368935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ftr" idx="11"/>
          </p:nvPr>
        </p:nvSpPr>
        <p:spPr>
          <a:xfrm>
            <a:off x="438713" y="9368935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0"/>
          <p:cNvGrpSpPr/>
          <p:nvPr/>
        </p:nvGrpSpPr>
        <p:grpSpPr>
          <a:xfrm>
            <a:off x="-1350" y="0"/>
            <a:ext cx="7752357" cy="10062504"/>
            <a:chOff x="-1588" y="0"/>
            <a:chExt cx="9120420" cy="6860798"/>
          </a:xfrm>
        </p:grpSpPr>
        <p:sp>
          <p:nvSpPr>
            <p:cNvPr id="240" name="Google Shape;240;p2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20"/>
          <p:cNvSpPr/>
          <p:nvPr/>
        </p:nvSpPr>
        <p:spPr>
          <a:xfrm>
            <a:off x="352638" y="589842"/>
            <a:ext cx="3918980" cy="8878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"/>
          <p:cNvSpPr/>
          <p:nvPr/>
        </p:nvSpPr>
        <p:spPr>
          <a:xfrm rot="5400000">
            <a:off x="-744351" y="3615307"/>
            <a:ext cx="8794123" cy="2827788"/>
          </a:xfrm>
          <a:custGeom>
            <a:avLst/>
            <a:gdLst/>
            <a:ahLst/>
            <a:cxnLst/>
            <a:rect l="l" t="t" r="r" b="b"/>
            <a:pathLst>
              <a:path w="4960" h="2752" extrusionOk="0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9" name="Google Shape;249;p20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5760" h="4320" extrusionOk="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0" name="Google Shape;250;p20"/>
          <p:cNvSpPr txBox="1">
            <a:spLocks noGrp="1"/>
          </p:cNvSpPr>
          <p:nvPr>
            <p:ph type="title"/>
          </p:nvPr>
        </p:nvSpPr>
        <p:spPr>
          <a:xfrm rot="5400000">
            <a:off x="2369133" y="5002995"/>
            <a:ext cx="6705601" cy="94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0"/>
          <p:cNvSpPr txBox="1">
            <a:spLocks noGrp="1"/>
          </p:cNvSpPr>
          <p:nvPr>
            <p:ph type="body" idx="1"/>
          </p:nvPr>
        </p:nvSpPr>
        <p:spPr>
          <a:xfrm rot="5400000">
            <a:off x="-738876" y="3599041"/>
            <a:ext cx="6705601" cy="375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2" name="Google Shape;252;p20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0"/>
          <p:cNvSpPr txBox="1">
            <a:spLocks noGrp="1"/>
          </p:cNvSpPr>
          <p:nvPr>
            <p:ph type="ftr" idx="11"/>
          </p:nvPr>
        </p:nvSpPr>
        <p:spPr>
          <a:xfrm>
            <a:off x="457764" y="9336064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0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0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33" name="Google Shape;33;p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736475" y="3265539"/>
            <a:ext cx="5030027" cy="374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80"/>
              <a:buFont typeface="Century Gothic"/>
              <a:buNone/>
              <a:defRPr sz="408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736475" y="7006824"/>
            <a:ext cx="5030027" cy="126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850"/>
              </a:spcBef>
              <a:spcAft>
                <a:spcPts val="0"/>
              </a:spcAft>
              <a:buSzPts val="1224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850"/>
              </a:spcBef>
              <a:spcAft>
                <a:spcPts val="0"/>
              </a:spcAft>
              <a:buSzPts val="108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50"/>
              </a:spcBef>
              <a:spcAft>
                <a:spcPts val="0"/>
              </a:spcAft>
              <a:buSzPts val="952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 rot="5400000">
            <a:off x="6067934" y="2752744"/>
            <a:ext cx="1452879" cy="1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 rot="5400000">
            <a:off x="4110674" y="4858302"/>
            <a:ext cx="5661033" cy="19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36075" y="1359745"/>
            <a:ext cx="539212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734725" y="3650827"/>
            <a:ext cx="5393471" cy="51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7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54" name="Google Shape;54;p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 rot="-5400000">
              <a:off x="3105027" y="1765596"/>
              <a:ext cx="5995993" cy="3326809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2" name="Google Shape;62;p7"/>
            <p:cNvSpPr/>
            <p:nvPr/>
          </p:nvSpPr>
          <p:spPr>
            <a:xfrm rot="-5912394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745904" y="3311129"/>
            <a:ext cx="2627071" cy="442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4351372" y="3311129"/>
            <a:ext cx="2620139" cy="442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>
          <a:xfrm>
            <a:off x="736474" y="3650827"/>
            <a:ext cx="3091433" cy="517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2"/>
          </p:nvPr>
        </p:nvSpPr>
        <p:spPr>
          <a:xfrm>
            <a:off x="3944494" y="3650831"/>
            <a:ext cx="3091433" cy="51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"/>
          </p:nvPr>
        </p:nvSpPr>
        <p:spPr>
          <a:xfrm>
            <a:off x="739430" y="3650827"/>
            <a:ext cx="3088477" cy="111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632"/>
              <a:buNone/>
              <a:defRPr sz="204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2"/>
          </p:nvPr>
        </p:nvSpPr>
        <p:spPr>
          <a:xfrm>
            <a:off x="736474" y="4764453"/>
            <a:ext cx="3091433" cy="406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3"/>
          </p:nvPr>
        </p:nvSpPr>
        <p:spPr>
          <a:xfrm>
            <a:off x="3944494" y="3650828"/>
            <a:ext cx="3091432" cy="110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632"/>
              <a:buNone/>
              <a:defRPr sz="204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4"/>
          </p:nvPr>
        </p:nvSpPr>
        <p:spPr>
          <a:xfrm>
            <a:off x="3944494" y="4760559"/>
            <a:ext cx="3091433" cy="406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93" name="Google Shape;93;p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 rot="-5400000">
              <a:off x="2548536" y="1765596"/>
              <a:ext cx="5995993" cy="3326809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1" name="Google Shape;101;p11"/>
            <p:cNvSpPr/>
            <p:nvPr/>
          </p:nvSpPr>
          <p:spPr>
            <a:xfrm rot="-5912394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03" name="Google Shape;103;p11"/>
          <p:cNvSpPr txBox="1">
            <a:spLocks noGrp="1"/>
          </p:cNvSpPr>
          <p:nvPr>
            <p:ph type="title"/>
          </p:nvPr>
        </p:nvSpPr>
        <p:spPr>
          <a:xfrm>
            <a:off x="736474" y="2123440"/>
            <a:ext cx="2305702" cy="219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Century Gothic"/>
              <a:buNone/>
              <a:defRPr sz="204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1"/>
          </p:nvPr>
        </p:nvSpPr>
        <p:spPr>
          <a:xfrm>
            <a:off x="3883588" y="2123440"/>
            <a:ext cx="3087923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body" idx="2"/>
          </p:nvPr>
        </p:nvSpPr>
        <p:spPr>
          <a:xfrm>
            <a:off x="736475" y="4527374"/>
            <a:ext cx="2305701" cy="430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2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12" name="Google Shape;112;p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 rot="-5400000">
              <a:off x="2852610" y="1765596"/>
              <a:ext cx="5995993" cy="3326809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0" name="Google Shape;120;p12"/>
            <p:cNvSpPr/>
            <p:nvPr/>
          </p:nvSpPr>
          <p:spPr>
            <a:xfrm rot="-5912394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22" name="Google Shape;122;p12"/>
          <p:cNvSpPr txBox="1">
            <a:spLocks noGrp="1"/>
          </p:cNvSpPr>
          <p:nvPr>
            <p:ph type="title"/>
          </p:nvPr>
        </p:nvSpPr>
        <p:spPr>
          <a:xfrm>
            <a:off x="736474" y="2026039"/>
            <a:ext cx="2539026" cy="230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Century Gothic"/>
              <a:buNone/>
              <a:defRPr sz="204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>
            <a:spLocks noGrp="1"/>
          </p:cNvSpPr>
          <p:nvPr>
            <p:ph type="pic" idx="2"/>
          </p:nvPr>
        </p:nvSpPr>
        <p:spPr>
          <a:xfrm>
            <a:off x="4014473" y="1937174"/>
            <a:ext cx="2372437" cy="6184053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4" name="Google Shape;124;p12"/>
          <p:cNvSpPr txBox="1">
            <a:spLocks noGrp="1"/>
          </p:cNvSpPr>
          <p:nvPr>
            <p:ph type="body" idx="1"/>
          </p:nvPr>
        </p:nvSpPr>
        <p:spPr>
          <a:xfrm>
            <a:off x="736474" y="4526280"/>
            <a:ext cx="2539026" cy="359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1" name="Google Shape;11;p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 rot="-589932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734725" y="3650827"/>
            <a:ext cx="5393471" cy="51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6324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224"/>
              <a:buFont typeface="Noto Sans Symbols"/>
              <a:buChar char="►"/>
              <a:defRPr sz="153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7687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Noto Sans Symbols"/>
              <a:buChar char="►"/>
              <a:defRPr sz="136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9052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952"/>
              <a:buFont typeface="Noto Sans Symbols"/>
              <a:buChar char="►"/>
              <a:defRPr sz="119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0416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0416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0416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0416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0415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0415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65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5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Portwood-joshua.m.portwood.mil@army.mil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jared.l.vineyard.mil@army.m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mailto:vineyards629@yahoo.com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leavenworth@ocfusa.org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"/>
          <p:cNvSpPr txBox="1"/>
          <p:nvPr/>
        </p:nvSpPr>
        <p:spPr>
          <a:xfrm>
            <a:off x="1100700" y="2389022"/>
            <a:ext cx="1591669" cy="259200"/>
          </a:xfrm>
          <a:prstGeom prst="rect">
            <a:avLst/>
          </a:prstGeom>
          <a:noFill/>
          <a:ln w="9525" cap="flat" cmpd="sng">
            <a:solidFill>
              <a:srgbClr val="7E00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lvl="0" algn="ctr"/>
            <a:r>
              <a:rPr lang="en-US" dirty="0">
                <a:solidFill>
                  <a:srgbClr val="262626"/>
                </a:solidFill>
                <a:latin typeface="Book Antiqua" panose="02040602050305030304" pitchFamily="18" charset="0"/>
              </a:rPr>
              <a:t>05 April 2026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273" name="Google Shape;273;p1" descr="A qr code with a few squares&#10;&#10;Description automatically generated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109" y="2839444"/>
            <a:ext cx="812501" cy="83210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"/>
          <p:cNvSpPr txBox="1"/>
          <p:nvPr/>
        </p:nvSpPr>
        <p:spPr>
          <a:xfrm>
            <a:off x="1100700" y="2901573"/>
            <a:ext cx="2342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r>
              <a:rPr lang="en-US" sz="1000" i="0" u="none" strike="noStrike" cap="none" dirty="0">
                <a:solidFill>
                  <a:srgbClr val="000000"/>
                </a:solidFill>
              </a:rPr>
              <a:t>It is our desire to connect with you and help you grow in Christ during your time at Fort Leavenworth. Scan the QR code and </a:t>
            </a:r>
            <a:r>
              <a:rPr lang="en-US" sz="1000" dirty="0"/>
              <a:t>let’s grow together</a:t>
            </a:r>
            <a:r>
              <a:rPr lang="en-US" sz="1000" i="0" u="none" strike="noStrike" cap="none" dirty="0">
                <a:solidFill>
                  <a:srgbClr val="000000"/>
                </a:solidFill>
              </a:rPr>
              <a:t>.</a:t>
            </a:r>
            <a:endParaRPr dirty="0"/>
          </a:p>
        </p:txBody>
      </p:sp>
      <p:sp>
        <p:nvSpPr>
          <p:cNvPr id="275" name="Google Shape;275;p1"/>
          <p:cNvSpPr/>
          <p:nvPr/>
        </p:nvSpPr>
        <p:spPr>
          <a:xfrm>
            <a:off x="182150" y="3768586"/>
            <a:ext cx="3704049" cy="617343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"/>
          <p:cNvSpPr txBox="1"/>
          <p:nvPr/>
        </p:nvSpPr>
        <p:spPr>
          <a:xfrm>
            <a:off x="90509" y="3758305"/>
            <a:ext cx="3618000" cy="605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1000"/>
            </a:pPr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Order of Worship 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1000" i="1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BRING IN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Welcome &amp; Announcements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Preparation for Worship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Call to Worship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1000" i="1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BUILD UP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Singing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Giving*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the Reading and Preaching of God’s Word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Communion** 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i="1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1000" i="1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SEND OUT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Reflection and Response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Benediction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Fellowship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9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*Children released to children’s church after the offering is complete except for the 1</a:t>
            </a:r>
            <a:r>
              <a:rPr lang="en-US" sz="900" baseline="30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st</a:t>
            </a:r>
            <a:r>
              <a:rPr lang="en-US" sz="9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Sunday.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9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** The first Sunday every month.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Announcements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b="1" u="sng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OFFICERS’ CHRISTIAN FELLOWSHIP: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 meets at Pioneer Chapel at 6am on Tuesday. POC: Jim Harbridge at </a:t>
            </a:r>
            <a:r>
              <a:rPr lang="en-US" sz="1000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leavenworth@ocfusa.org</a:t>
            </a:r>
            <a:endParaRPr lang="en-US" sz="1000" dirty="0">
              <a:latin typeface="Book Antiqua" panose="02040602050305030304" pitchFamily="18" charset="0"/>
            </a:endParaRPr>
          </a:p>
          <a:p>
            <a:pPr lvl="0"/>
            <a:endParaRPr lang="en-US" sz="1000" b="1" u="sng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FAMILY NIGHT: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Frontier Chapel, 26 April, at 5:30pm. Pizza, Praise, &amp; Play for the whole family. </a:t>
            </a:r>
          </a:p>
          <a:p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POC: Amanda at 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vineyards629@yahoo.com</a:t>
            </a: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b="1" u="sng" dirty="0">
                <a:solidFill>
                  <a:schemeClr val="tx1"/>
                </a:solidFill>
                <a:latin typeface="Book Antiqua" panose="02040602050305030304" pitchFamily="18" charset="0"/>
              </a:rPr>
              <a:t>DESIGNATED OFFERING:</a:t>
            </a:r>
            <a:r>
              <a:rPr lang="en-US" sz="1000" b="1" dirty="0">
                <a:solidFill>
                  <a:schemeClr val="tx1"/>
                </a:solidFill>
                <a:latin typeface="Book Antiqua" panose="02040602050305030304" pitchFamily="18" charset="0"/>
              </a:rPr>
              <a:t>  </a:t>
            </a:r>
            <a:r>
              <a:rPr lang="en-US" sz="1000" dirty="0">
                <a:solidFill>
                  <a:schemeClr val="tx1"/>
                </a:solidFill>
                <a:latin typeface="Book Antiqua" panose="02040602050305030304" pitchFamily="18" charset="0"/>
              </a:rPr>
              <a:t>We will take a D.O. on 12 April for the Leavenworth Officers’ Christian Fellowship.</a:t>
            </a:r>
          </a:p>
          <a:p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000" b="1" u="sng" dirty="0">
              <a:solidFill>
                <a:schemeClr val="dk1"/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US" sz="1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05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26B4C4-04ED-8CD2-71AA-120143F1F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47471C-E3D9-8BA8-3256-938D95501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329616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035926-124A-20F7-CEB8-3D39247DD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A2D5B4A-89A6-413A-897F-A1DC69314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5FB6296-5547-9C60-8847-AECF2B062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29845-5AED-D3F6-F5A2-31000C33F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05" y="106714"/>
            <a:ext cx="1932166" cy="2120244"/>
          </a:xfrm>
          <a:prstGeom prst="rect">
            <a:avLst/>
          </a:prstGeom>
        </p:spPr>
      </p:pic>
      <p:sp>
        <p:nvSpPr>
          <p:cNvPr id="2" name="Google Shape;300;p2">
            <a:extLst>
              <a:ext uri="{FF2B5EF4-FFF2-40B4-BE49-F238E27FC236}">
                <a16:creationId xmlns:a16="http://schemas.microsoft.com/office/drawing/2014/main" id="{5EC07261-BBE8-472E-CE50-29B7E43E29B3}"/>
              </a:ext>
            </a:extLst>
          </p:cNvPr>
          <p:cNvSpPr/>
          <p:nvPr/>
        </p:nvSpPr>
        <p:spPr>
          <a:xfrm>
            <a:off x="4094288" y="493625"/>
            <a:ext cx="3618000" cy="512631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________________________________________________________________________________________________________________________</a:t>
            </a:r>
          </a:p>
          <a:p>
            <a:pPr>
              <a:buClr>
                <a:schemeClr val="dk1"/>
              </a:buClr>
              <a:buSzPts val="1800"/>
            </a:pPr>
            <a:endParaRPr lang="en-US"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800"/>
            </a:pPr>
            <a:endParaRPr lang="en-US" sz="105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Book Antiqua" panose="02040602050305030304" pitchFamily="18" charset="0"/>
              </a:rPr>
              <a:t>  </a:t>
            </a:r>
            <a:r>
              <a:rPr lang="en-US" sz="1000" b="1" u="sng" dirty="0">
                <a:latin typeface="Book Antiqua" panose="02040602050305030304" pitchFamily="18" charset="0"/>
              </a:rPr>
              <a:t>“THE BETTER RACE” Run Club:</a:t>
            </a:r>
            <a:r>
              <a:rPr lang="en-US" sz="1000" dirty="0">
                <a:latin typeface="Book Antiqua" panose="02040602050305030304" pitchFamily="18" charset="0"/>
              </a:rPr>
              <a:t> We will have the Better Race on Saturday, 09 May, at 0800 around Frontier Chapel. POC: Amanda </a:t>
            </a:r>
            <a:r>
              <a:rPr lang="en-US" sz="1000" dirty="0">
                <a:solidFill>
                  <a:schemeClr val="tx1"/>
                </a:solidFill>
                <a:latin typeface="Book Antiqua" panose="02040602050305030304" pitchFamily="18" charset="0"/>
              </a:rPr>
              <a:t>Vineyard, Cell: 931-561-8753.</a:t>
            </a:r>
          </a:p>
          <a:p>
            <a:endParaRPr lang="en-US" sz="1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en-US" sz="1000" b="1" u="sng" dirty="0">
                <a:solidFill>
                  <a:schemeClr val="tx1"/>
                </a:solidFill>
                <a:latin typeface="Book Antiqua" panose="02040602050305030304" pitchFamily="18" charset="0"/>
              </a:rPr>
              <a:t>NEW BELIEVERS CLASS</a:t>
            </a:r>
            <a:r>
              <a:rPr lang="en-US" sz="1000" u="sng" dirty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  <a:r>
              <a:rPr lang="en-US" sz="1000" dirty="0">
                <a:solidFill>
                  <a:schemeClr val="tx1"/>
                </a:solidFill>
                <a:latin typeface="Book Antiqua" panose="02040602050305030304" pitchFamily="18" charset="0"/>
              </a:rPr>
              <a:t> Please see a chaplain or Carl Tillery for more information. </a:t>
            </a:r>
          </a:p>
          <a:p>
            <a:pPr>
              <a:buClr>
                <a:schemeClr val="dk1"/>
              </a:buClr>
              <a:buSzPts val="1800"/>
            </a:pPr>
            <a:endParaRPr lang="en-US" sz="1800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buClr>
                <a:schemeClr val="dk1"/>
              </a:buClr>
              <a:buSzPts val="1800"/>
            </a:pPr>
            <a:endParaRPr lang="en-US" sz="1800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buClr>
                <a:schemeClr val="dk1"/>
              </a:buClr>
              <a:buSzPts val="1800"/>
            </a:pPr>
            <a:endParaRPr lang="en-US" sz="1800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100" b="1" u="sng" dirty="0"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DATE NIGHT:</a:t>
            </a:r>
            <a:r>
              <a:rPr lang="en-US" sz="1100" dirty="0"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Book Antiqua" panose="02040602050305030304" pitchFamily="18" charset="0"/>
              </a:rPr>
              <a:t>Join us for the next 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100" dirty="0">
                <a:latin typeface="Book Antiqua" panose="02040602050305030304" pitchFamily="18" charset="0"/>
              </a:rPr>
              <a:t>Vertical Marriage Date Night on 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100" dirty="0">
                <a:latin typeface="Book Antiqua" panose="02040602050305030304" pitchFamily="18" charset="0"/>
              </a:rPr>
              <a:t>10 April. Scan the QR code or 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100" dirty="0">
                <a:latin typeface="Book Antiqua" panose="02040602050305030304" pitchFamily="18" charset="0"/>
              </a:rPr>
              <a:t>call Jeff at 910-644-2999.</a:t>
            </a: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88;p2">
            <a:extLst>
              <a:ext uri="{FF2B5EF4-FFF2-40B4-BE49-F238E27FC236}">
                <a16:creationId xmlns:a16="http://schemas.microsoft.com/office/drawing/2014/main" id="{A8FF0973-6CFA-9647-A718-FD6568CBAE22}"/>
              </a:ext>
            </a:extLst>
          </p:cNvPr>
          <p:cNvSpPr txBox="1"/>
          <p:nvPr/>
        </p:nvSpPr>
        <p:spPr>
          <a:xfrm>
            <a:off x="3907081" y="8291665"/>
            <a:ext cx="3620660" cy="209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Crossroads Staff</a:t>
            </a:r>
            <a:endParaRPr sz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Google Shape;289;p2">
            <a:extLst>
              <a:ext uri="{FF2B5EF4-FFF2-40B4-BE49-F238E27FC236}">
                <a16:creationId xmlns:a16="http://schemas.microsoft.com/office/drawing/2014/main" id="{6CFADBEB-AA0F-B31A-9318-8EF003713ADC}"/>
              </a:ext>
            </a:extLst>
          </p:cNvPr>
          <p:cNvSpPr txBox="1"/>
          <p:nvPr/>
        </p:nvSpPr>
        <p:spPr>
          <a:xfrm>
            <a:off x="4023511" y="8519998"/>
            <a:ext cx="3620700" cy="1015622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900"/>
            </a:pP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Sr. Pastor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: CH Jared Vineyard - </a:t>
            </a:r>
            <a:r>
              <a:rPr lang="en-US" sz="1000" u="sng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jared.l.vineyard.mil@army.mil</a:t>
            </a: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chemeClr val="dk1"/>
              </a:buClr>
            </a:pP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Education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</a:rPr>
              <a:t>: 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Carl Tillery – </a:t>
            </a:r>
            <a:r>
              <a:rPr lang="en-US" sz="1000" u="sng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carl.l.tillery.civ@army.mil</a:t>
            </a:r>
          </a:p>
          <a:p>
            <a:pPr lvl="0">
              <a:buClr>
                <a:schemeClr val="dk1"/>
              </a:buClr>
            </a:pP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Music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: CH Joshua Portwood </a:t>
            </a:r>
            <a:r>
              <a:rPr lang="en-US" sz="1000" dirty="0">
                <a:solidFill>
                  <a:schemeClr val="tx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joshua.m.portwood.mil@army.mil</a:t>
            </a:r>
            <a:endParaRPr lang="en-US" sz="1000" dirty="0">
              <a:solidFill>
                <a:schemeClr val="tx1"/>
              </a:solidFill>
              <a:latin typeface="Book Antiqua" panose="02040602050305030304" pitchFamily="18" charset="0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chemeClr val="dk1"/>
              </a:buClr>
            </a:pP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Youth:  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Samantha Odle </a:t>
            </a: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- </a:t>
            </a:r>
            <a:r>
              <a:rPr lang="en-US" sz="1000" u="sng" dirty="0">
                <a:latin typeface="Book Antiqua" panose="02040602050305030304" pitchFamily="18" charset="0"/>
              </a:rPr>
              <a:t>sodle@yfc.net</a:t>
            </a:r>
            <a:endParaRPr lang="en-US" sz="1000" b="1" dirty="0">
              <a:latin typeface="Book Antiqua" panose="02040602050305030304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288;p2">
            <a:extLst>
              <a:ext uri="{FF2B5EF4-FFF2-40B4-BE49-F238E27FC236}">
                <a16:creationId xmlns:a16="http://schemas.microsoft.com/office/drawing/2014/main" id="{7849D5FE-3149-4186-CF70-04269B02F17A}"/>
              </a:ext>
            </a:extLst>
          </p:cNvPr>
          <p:cNvSpPr txBox="1"/>
          <p:nvPr/>
        </p:nvSpPr>
        <p:spPr>
          <a:xfrm>
            <a:off x="3907081" y="9560449"/>
            <a:ext cx="3620660" cy="337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FFFFFF"/>
                </a:solidFill>
                <a:latin typeface="Century Gothic"/>
                <a:sym typeface="Century Gothic"/>
              </a:rPr>
              <a:t>  </a:t>
            </a:r>
            <a:r>
              <a:rPr lang="en-US" sz="1050" dirty="0">
                <a:solidFill>
                  <a:schemeClr val="tx1"/>
                </a:solidFill>
                <a:latin typeface="Century Gothic"/>
                <a:sym typeface="Century Gothic"/>
              </a:rPr>
              <a:t>Facebook:   Search ‘Crossroads Protestant Chapel’</a:t>
            </a:r>
          </a:p>
          <a:p>
            <a:pPr lvl="0"/>
            <a:r>
              <a:rPr lang="en-US" sz="1050" dirty="0">
                <a:solidFill>
                  <a:schemeClr val="tx1"/>
                </a:solidFill>
                <a:latin typeface="Century Gothic"/>
                <a:sym typeface="Century Gothic"/>
              </a:rPr>
              <a:t>  Website:  https://www.fortleavenworthchapel.org/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C4423A-02EB-1D5E-FFDB-F64A765395B1}"/>
              </a:ext>
            </a:extLst>
          </p:cNvPr>
          <p:cNvSpPr txBox="1"/>
          <p:nvPr/>
        </p:nvSpPr>
        <p:spPr>
          <a:xfrm>
            <a:off x="5511799" y="7073950"/>
            <a:ext cx="17610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QR for Digital Giving</a:t>
            </a:r>
          </a:p>
          <a:p>
            <a:endParaRPr lang="en-US" sz="1100" dirty="0"/>
          </a:p>
          <a:p>
            <a:r>
              <a:rPr lang="en-US" sz="1100" dirty="0"/>
              <a:t>Checks: </a:t>
            </a:r>
            <a:r>
              <a:rPr lang="en-US" sz="1100" i="1" dirty="0"/>
              <a:t>DACH CTOF – USAG Fort Leavenworth </a:t>
            </a:r>
            <a:r>
              <a:rPr lang="en-US" sz="1100" dirty="0"/>
              <a:t>on the “TO” line</a:t>
            </a:r>
          </a:p>
        </p:txBody>
      </p:sp>
      <p:sp>
        <p:nvSpPr>
          <p:cNvPr id="13" name="Google Shape;293;p2">
            <a:extLst>
              <a:ext uri="{FF2B5EF4-FFF2-40B4-BE49-F238E27FC236}">
                <a16:creationId xmlns:a16="http://schemas.microsoft.com/office/drawing/2014/main" id="{4FC86256-A1E5-4825-DBD4-844AF7B51075}"/>
              </a:ext>
            </a:extLst>
          </p:cNvPr>
          <p:cNvSpPr txBox="1"/>
          <p:nvPr/>
        </p:nvSpPr>
        <p:spPr>
          <a:xfrm>
            <a:off x="4739973" y="137503"/>
            <a:ext cx="17207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Book Antiqua" panose="02040602050305030304" pitchFamily="18" charset="0"/>
                <a:sym typeface="Arial"/>
              </a:rPr>
              <a:t>Sermon Notes </a:t>
            </a:r>
            <a:endParaRPr lang="en-US" sz="1200" b="1" dirty="0">
              <a:solidFill>
                <a:srgbClr val="262626"/>
              </a:solidFill>
              <a:latin typeface="Book Antiqua" panose="02040602050305030304" pitchFamily="18" charset="0"/>
              <a:sym typeface="Arial"/>
            </a:endParaRPr>
          </a:p>
          <a:p>
            <a:pPr algn="ctr"/>
            <a:r>
              <a:rPr lang="en-US" sz="1200" b="1" dirty="0">
                <a:solidFill>
                  <a:srgbClr val="262626"/>
                </a:solidFill>
                <a:latin typeface="Book Antiqua" panose="02040602050305030304" pitchFamily="18" charset="0"/>
              </a:rPr>
              <a:t>Matthew 28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4" name="Google Shape;297;p2">
            <a:extLst>
              <a:ext uri="{FF2B5EF4-FFF2-40B4-BE49-F238E27FC236}">
                <a16:creationId xmlns:a16="http://schemas.microsoft.com/office/drawing/2014/main" id="{7E415451-57B8-4FD9-D10A-605474752AE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94288" y="6943656"/>
            <a:ext cx="1259256" cy="128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688A7C-4EB3-04A5-0BD3-C8EE46276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1994" y="5644767"/>
            <a:ext cx="999831" cy="10059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A9666A-A0CD-9A34-2F8E-7FCE0CB05A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6088" y="598144"/>
            <a:ext cx="3255546" cy="4328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25153</TotalTime>
  <Words>366</Words>
  <Application>Microsoft Office PowerPoint</Application>
  <PresentationFormat>Custom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Century Gothic</vt:lpstr>
      <vt:lpstr>Calibri</vt:lpstr>
      <vt:lpstr>Book Antiqua</vt:lpstr>
      <vt:lpstr>Noto Sans Symbols</vt:lpstr>
      <vt:lpstr>Arial</vt:lpstr>
      <vt:lpstr>Ion Boardroom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dave.dice</dc:creator>
  <cp:lastModifiedBy>Kathy Kem</cp:lastModifiedBy>
  <cp:revision>59</cp:revision>
  <cp:lastPrinted>2026-03-25T00:30:13Z</cp:lastPrinted>
  <dcterms:created xsi:type="dcterms:W3CDTF">2011-03-21T19:13:14Z</dcterms:created>
  <dcterms:modified xsi:type="dcterms:W3CDTF">2026-04-05T00:07:32Z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0x0101009324204D19AB4D49BD1643EF6F4B8E19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