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7772400" cy="10058400"/>
  <p:notesSz cx="6858000" cy="9296400"/>
  <p:embeddedFontLst>
    <p:embeddedFont>
      <p:font typeface="Arial Narrow" panose="020B0606020202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bceP6210udKn2kKBU/XzccVR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1D631-4BAA-46D9-BC06-484454119DA1}" v="2" dt="2025-11-21T16:04:21.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2" autoAdjust="0"/>
    <p:restoredTop sz="94660"/>
  </p:normalViewPr>
  <p:slideViewPr>
    <p:cSldViewPr snapToGrid="0">
      <p:cViewPr varScale="1">
        <p:scale>
          <a:sx n="53" d="100"/>
          <a:sy n="53" d="100"/>
        </p:scale>
        <p:origin x="2272" y="2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2971800" cy="464820"/>
          </a:xfrm>
          <a:prstGeom prst="rect">
            <a:avLst/>
          </a:prstGeom>
          <a:noFill/>
          <a:ln>
            <a:noFill/>
          </a:ln>
        </p:spPr>
        <p:txBody>
          <a:bodyPr spcFirstLastPara="1" wrap="square" lIns="91700" tIns="45850" rIns="91700" bIns="458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5" y="4"/>
            <a:ext cx="2971800" cy="464820"/>
          </a:xfrm>
          <a:prstGeom prst="rect">
            <a:avLst/>
          </a:prstGeom>
          <a:noFill/>
          <a:ln>
            <a:noFill/>
          </a:ln>
        </p:spPr>
        <p:txBody>
          <a:bodyPr spcFirstLastPara="1" wrap="square" lIns="91700" tIns="45850" rIns="91700" bIns="458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084388" y="698500"/>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3"/>
            <a:ext cx="5486400" cy="4183380"/>
          </a:xfrm>
          <a:prstGeom prst="rect">
            <a:avLst/>
          </a:prstGeom>
          <a:noFill/>
          <a:ln>
            <a:noFill/>
          </a:ln>
        </p:spPr>
        <p:txBody>
          <a:bodyPr spcFirstLastPara="1" wrap="square" lIns="91700" tIns="45850" rIns="91700" bIns="45850" anchor="t" anchorCtr="0">
            <a:normAutofit/>
          </a:bodyPr>
          <a:lstStyle>
            <a:lvl1pPr marL="457200" marR="0" lvl="0"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2"/>
            <a:ext cx="2971800" cy="464820"/>
          </a:xfrm>
          <a:prstGeom prst="rect">
            <a:avLst/>
          </a:prstGeom>
          <a:noFill/>
          <a:ln>
            <a:noFill/>
          </a:ln>
        </p:spPr>
        <p:txBody>
          <a:bodyPr spcFirstLastPara="1" wrap="square" lIns="91700" tIns="45850" rIns="91700" bIns="458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5" y="8829972"/>
            <a:ext cx="2971800" cy="464820"/>
          </a:xfrm>
          <a:prstGeom prst="rect">
            <a:avLst/>
          </a:prstGeom>
          <a:noFill/>
          <a:ln>
            <a:noFill/>
          </a:ln>
        </p:spPr>
        <p:txBody>
          <a:bodyPr spcFirstLastPara="1" wrap="square" lIns="91700" tIns="45850" rIns="91700" bIns="458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a:spLocks noGrp="1" noRot="1" noChangeAspect="1"/>
          </p:cNvSpPr>
          <p:nvPr>
            <p:ph type="sldImg" idx="2"/>
          </p:nvPr>
        </p:nvSpPr>
        <p:spPr>
          <a:xfrm>
            <a:off x="2084388" y="698500"/>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notes"/>
          <p:cNvSpPr txBox="1">
            <a:spLocks noGrp="1"/>
          </p:cNvSpPr>
          <p:nvPr>
            <p:ph type="body" idx="1"/>
          </p:nvPr>
        </p:nvSpPr>
        <p:spPr>
          <a:xfrm>
            <a:off x="685800" y="4415793"/>
            <a:ext cx="5486400" cy="4183380"/>
          </a:xfrm>
          <a:prstGeom prst="rect">
            <a:avLst/>
          </a:prstGeom>
          <a:noFill/>
          <a:ln>
            <a:noFill/>
          </a:ln>
        </p:spPr>
        <p:txBody>
          <a:bodyPr spcFirstLastPara="1" wrap="square" lIns="91700" tIns="45850" rIns="91700" bIns="45850" anchor="t" anchorCtr="0">
            <a:normAutofit/>
          </a:bodyPr>
          <a:lstStyle/>
          <a:p>
            <a:pPr marL="0" lvl="0" indent="0" algn="l" rtl="0">
              <a:spcBef>
                <a:spcPts val="0"/>
              </a:spcBef>
              <a:spcAft>
                <a:spcPts val="0"/>
              </a:spcAft>
              <a:buNone/>
            </a:pPr>
            <a:endParaRPr dirty="0"/>
          </a:p>
        </p:txBody>
      </p:sp>
      <p:sp>
        <p:nvSpPr>
          <p:cNvPr id="259" name="Google Shape;259;p1:notes"/>
          <p:cNvSpPr txBox="1">
            <a:spLocks noGrp="1"/>
          </p:cNvSpPr>
          <p:nvPr>
            <p:ph type="sldNum" idx="12"/>
          </p:nvPr>
        </p:nvSpPr>
        <p:spPr>
          <a:xfrm>
            <a:off x="3884615" y="8829972"/>
            <a:ext cx="2971800" cy="46482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38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38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38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38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38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38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38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38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29"/>
        <p:cNvGrpSpPr/>
        <p:nvPr/>
      </p:nvGrpSpPr>
      <p:grpSpPr>
        <a:xfrm>
          <a:off x="0" y="0"/>
          <a:ext cx="0" cy="0"/>
          <a:chOff x="0" y="0"/>
          <a:chExt cx="0" cy="0"/>
        </a:xfrm>
      </p:grpSpPr>
      <p:grpSp>
        <p:nvGrpSpPr>
          <p:cNvPr id="130" name="Google Shape;130;p13"/>
          <p:cNvGrpSpPr/>
          <p:nvPr/>
        </p:nvGrpSpPr>
        <p:grpSpPr>
          <a:xfrm>
            <a:off x="-1350" y="0"/>
            <a:ext cx="7773750" cy="10062504"/>
            <a:chOff x="-1588" y="0"/>
            <a:chExt cx="9145588" cy="6860798"/>
          </a:xfrm>
        </p:grpSpPr>
        <p:sp>
          <p:nvSpPr>
            <p:cNvPr id="131" name="Google Shape;131;p13"/>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rot="10204164">
              <a:off x="426788" y="456424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421503" y="402165"/>
              <a:ext cx="8327939" cy="314113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10800000">
              <a:off x="485023" y="2670079"/>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1" name="Google Shape;141;p13"/>
          <p:cNvSpPr txBox="1">
            <a:spLocks noGrp="1"/>
          </p:cNvSpPr>
          <p:nvPr>
            <p:ph type="title"/>
          </p:nvPr>
        </p:nvSpPr>
        <p:spPr>
          <a:xfrm>
            <a:off x="736475" y="7276799"/>
            <a:ext cx="5458703" cy="83121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40"/>
              <a:buFont typeface="Century Gothic"/>
              <a:buNone/>
              <a:defRPr sz="204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3"/>
          <p:cNvSpPr>
            <a:spLocks noGrp="1"/>
          </p:cNvSpPr>
          <p:nvPr>
            <p:ph type="pic" idx="2"/>
          </p:nvPr>
        </p:nvSpPr>
        <p:spPr>
          <a:xfrm>
            <a:off x="736475" y="1005840"/>
            <a:ext cx="5458703" cy="50292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43" name="Google Shape;143;p13"/>
          <p:cNvSpPr txBox="1">
            <a:spLocks noGrp="1"/>
          </p:cNvSpPr>
          <p:nvPr>
            <p:ph type="body" idx="1"/>
          </p:nvPr>
        </p:nvSpPr>
        <p:spPr>
          <a:xfrm>
            <a:off x="736474" y="8108015"/>
            <a:ext cx="5458703" cy="724111"/>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solidFill>
                  <a:srgbClr val="EE52A4"/>
                </a:solidFill>
              </a:defRPr>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44" name="Google Shape;144;p13"/>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3"/>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3"/>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8"/>
        <p:cNvGrpSpPr/>
        <p:nvPr/>
      </p:nvGrpSpPr>
      <p:grpSpPr>
        <a:xfrm>
          <a:off x="0" y="0"/>
          <a:ext cx="0" cy="0"/>
          <a:chOff x="0" y="0"/>
          <a:chExt cx="0" cy="0"/>
        </a:xfrm>
      </p:grpSpPr>
      <p:grpSp>
        <p:nvGrpSpPr>
          <p:cNvPr id="149" name="Google Shape;149;p14"/>
          <p:cNvGrpSpPr/>
          <p:nvPr/>
        </p:nvGrpSpPr>
        <p:grpSpPr>
          <a:xfrm>
            <a:off x="-1350" y="0"/>
            <a:ext cx="7773750" cy="10062504"/>
            <a:chOff x="-1588" y="0"/>
            <a:chExt cx="9145588" cy="6860798"/>
          </a:xfrm>
        </p:grpSpPr>
        <p:sp>
          <p:nvSpPr>
            <p:cNvPr id="150" name="Google Shape;150;p14"/>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rot="-589932">
              <a:off x="6359946" y="2780895"/>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85023" y="4343399"/>
              <a:ext cx="8182128" cy="211243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485023" y="2854646"/>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0" name="Google Shape;160;p14"/>
          <p:cNvSpPr txBox="1">
            <a:spLocks noGrp="1"/>
          </p:cNvSpPr>
          <p:nvPr>
            <p:ph type="title"/>
          </p:nvPr>
        </p:nvSpPr>
        <p:spPr>
          <a:xfrm>
            <a:off x="736475" y="1359747"/>
            <a:ext cx="5458704" cy="24826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060"/>
              <a:buFont typeface="Century Gothic"/>
              <a:buNone/>
              <a:defRPr sz="306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4"/>
          <p:cNvSpPr txBox="1">
            <a:spLocks noGrp="1"/>
          </p:cNvSpPr>
          <p:nvPr>
            <p:ph type="body" idx="1"/>
          </p:nvPr>
        </p:nvSpPr>
        <p:spPr>
          <a:xfrm>
            <a:off x="736475" y="5115768"/>
            <a:ext cx="5458704" cy="3720724"/>
          </a:xfrm>
          <a:prstGeom prst="rect">
            <a:avLst/>
          </a:prstGeom>
          <a:noFill/>
          <a:ln>
            <a:noFill/>
          </a:ln>
        </p:spPr>
        <p:txBody>
          <a:bodyPr spcFirstLastPara="1" wrap="square" lIns="91425" tIns="45700" rIns="91425" bIns="45700" anchor="ctr" anchorCtr="0">
            <a:normAutofit/>
          </a:bodyPr>
          <a:lstStyle>
            <a:lvl1pPr marL="457200" lvl="0" indent="-228600" algn="l">
              <a:spcBef>
                <a:spcPts val="850"/>
              </a:spcBef>
              <a:spcAft>
                <a:spcPts val="0"/>
              </a:spcAft>
              <a:buSzPts val="1224"/>
              <a:buNone/>
              <a:defRPr sz="153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62" name="Google Shape;162;p14"/>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4"/>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4"/>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6"/>
        <p:cNvGrpSpPr/>
        <p:nvPr/>
      </p:nvGrpSpPr>
      <p:grpSpPr>
        <a:xfrm>
          <a:off x="0" y="0"/>
          <a:ext cx="0" cy="0"/>
          <a:chOff x="0" y="0"/>
          <a:chExt cx="0" cy="0"/>
        </a:xfrm>
      </p:grpSpPr>
      <p:grpSp>
        <p:nvGrpSpPr>
          <p:cNvPr id="167" name="Google Shape;167;p15"/>
          <p:cNvGrpSpPr/>
          <p:nvPr/>
        </p:nvGrpSpPr>
        <p:grpSpPr>
          <a:xfrm>
            <a:off x="-1350" y="0"/>
            <a:ext cx="7773750" cy="10062504"/>
            <a:chOff x="-1588" y="0"/>
            <a:chExt cx="9145588" cy="6860798"/>
          </a:xfrm>
        </p:grpSpPr>
        <p:sp>
          <p:nvSpPr>
            <p:cNvPr id="168" name="Google Shape;168;p15"/>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rot="-589932">
              <a:off x="6359946" y="430920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77" name="Google Shape;177;p15"/>
          <p:cNvSpPr txBox="1"/>
          <p:nvPr/>
        </p:nvSpPr>
        <p:spPr>
          <a:xfrm>
            <a:off x="550316" y="955813"/>
            <a:ext cx="511352" cy="113877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6800" b="0" i="0">
                <a:solidFill>
                  <a:srgbClr val="EE52A4"/>
                </a:solidFill>
                <a:latin typeface="Arial"/>
                <a:ea typeface="Arial"/>
                <a:cs typeface="Arial"/>
                <a:sym typeface="Arial"/>
              </a:rPr>
              <a:t>“</a:t>
            </a:r>
            <a:endParaRPr/>
          </a:p>
        </p:txBody>
      </p:sp>
      <p:sp>
        <p:nvSpPr>
          <p:cNvPr id="178" name="Google Shape;178;p15"/>
          <p:cNvSpPr txBox="1"/>
          <p:nvPr/>
        </p:nvSpPr>
        <p:spPr>
          <a:xfrm>
            <a:off x="6009006" y="4253763"/>
            <a:ext cx="526204" cy="113877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6800" b="0" i="0">
                <a:solidFill>
                  <a:srgbClr val="EE52A4"/>
                </a:solidFill>
                <a:latin typeface="Arial"/>
                <a:ea typeface="Arial"/>
                <a:cs typeface="Arial"/>
                <a:sym typeface="Arial"/>
              </a:rPr>
              <a:t>”</a:t>
            </a:r>
            <a:endParaRPr/>
          </a:p>
        </p:txBody>
      </p:sp>
      <p:sp>
        <p:nvSpPr>
          <p:cNvPr id="179" name="Google Shape;179;p15"/>
          <p:cNvSpPr txBox="1">
            <a:spLocks noGrp="1"/>
          </p:cNvSpPr>
          <p:nvPr>
            <p:ph type="title"/>
          </p:nvPr>
        </p:nvSpPr>
        <p:spPr>
          <a:xfrm>
            <a:off x="958852" y="1359746"/>
            <a:ext cx="5236327" cy="42271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060"/>
              <a:buFont typeface="Century Gothic"/>
              <a:buNone/>
              <a:defRPr sz="306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15"/>
          <p:cNvSpPr txBox="1">
            <a:spLocks noGrp="1"/>
          </p:cNvSpPr>
          <p:nvPr>
            <p:ph type="body" idx="1"/>
          </p:nvPr>
        </p:nvSpPr>
        <p:spPr>
          <a:xfrm>
            <a:off x="1179187" y="5586942"/>
            <a:ext cx="4799222" cy="488566"/>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952"/>
              <a:buNone/>
              <a:defRPr sz="1190" b="0" i="0" cap="small">
                <a:solidFill>
                  <a:srgbClr val="EE52A4"/>
                </a:solidFill>
                <a:latin typeface="Century Gothic"/>
                <a:ea typeface="Century Gothic"/>
                <a:cs typeface="Century Gothic"/>
                <a:sym typeface="Century Gothic"/>
              </a:defRPr>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81" name="Google Shape;181;p15"/>
          <p:cNvSpPr txBox="1">
            <a:spLocks noGrp="1"/>
          </p:cNvSpPr>
          <p:nvPr>
            <p:ph type="body" idx="2"/>
          </p:nvPr>
        </p:nvSpPr>
        <p:spPr>
          <a:xfrm>
            <a:off x="736474" y="7334531"/>
            <a:ext cx="5392122" cy="1482241"/>
          </a:xfrm>
          <a:prstGeom prst="rect">
            <a:avLst/>
          </a:prstGeom>
          <a:noFill/>
          <a:ln>
            <a:noFill/>
          </a:ln>
        </p:spPr>
        <p:txBody>
          <a:bodyPr spcFirstLastPara="1" wrap="square" lIns="91425" tIns="45700" rIns="91425" bIns="45700" anchor="ctr" anchorCtr="0">
            <a:normAutofit/>
          </a:bodyPr>
          <a:lstStyle>
            <a:lvl1pPr marL="457200" lvl="0" indent="-228600" algn="l">
              <a:spcBef>
                <a:spcPts val="850"/>
              </a:spcBef>
              <a:spcAft>
                <a:spcPts val="0"/>
              </a:spcAft>
              <a:buSzPts val="1224"/>
              <a:buNone/>
              <a:defRPr sz="153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82" name="Google Shape;182;p15"/>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5"/>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5"/>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6"/>
        <p:cNvGrpSpPr/>
        <p:nvPr/>
      </p:nvGrpSpPr>
      <p:grpSpPr>
        <a:xfrm>
          <a:off x="0" y="0"/>
          <a:ext cx="0" cy="0"/>
          <a:chOff x="0" y="0"/>
          <a:chExt cx="0" cy="0"/>
        </a:xfrm>
      </p:grpSpPr>
      <p:grpSp>
        <p:nvGrpSpPr>
          <p:cNvPr id="187" name="Google Shape;187;p16"/>
          <p:cNvGrpSpPr/>
          <p:nvPr/>
        </p:nvGrpSpPr>
        <p:grpSpPr>
          <a:xfrm>
            <a:off x="-1350" y="0"/>
            <a:ext cx="7773750" cy="10062504"/>
            <a:chOff x="-1588" y="0"/>
            <a:chExt cx="9145588" cy="6860798"/>
          </a:xfrm>
        </p:grpSpPr>
        <p:sp>
          <p:nvSpPr>
            <p:cNvPr id="188" name="Google Shape;188;p16"/>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rot="-589932">
              <a:off x="6359946" y="431124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97" name="Google Shape;197;p16"/>
          <p:cNvSpPr txBox="1">
            <a:spLocks noGrp="1"/>
          </p:cNvSpPr>
          <p:nvPr>
            <p:ph type="title"/>
          </p:nvPr>
        </p:nvSpPr>
        <p:spPr>
          <a:xfrm>
            <a:off x="736475" y="3017520"/>
            <a:ext cx="5458704" cy="3073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3400"/>
              <a:buFont typeface="Century Gothic"/>
              <a:buNone/>
              <a:defRPr sz="3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6"/>
          <p:cNvSpPr txBox="1">
            <a:spLocks noGrp="1"/>
          </p:cNvSpPr>
          <p:nvPr>
            <p:ph type="body" idx="1"/>
          </p:nvPr>
        </p:nvSpPr>
        <p:spPr>
          <a:xfrm>
            <a:off x="736475" y="7369866"/>
            <a:ext cx="5458703" cy="1459173"/>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1360"/>
              <a:buNone/>
              <a:defRPr sz="1700" cap="none">
                <a:solidFill>
                  <a:srgbClr val="EE52A4"/>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199" name="Google Shape;199;p16"/>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6"/>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16"/>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03"/>
        <p:cNvGrpSpPr/>
        <p:nvPr/>
      </p:nvGrpSpPr>
      <p:grpSpPr>
        <a:xfrm>
          <a:off x="0" y="0"/>
          <a:ext cx="0" cy="0"/>
          <a:chOff x="0" y="0"/>
          <a:chExt cx="0" cy="0"/>
        </a:xfrm>
      </p:grpSpPr>
      <p:sp>
        <p:nvSpPr>
          <p:cNvPr id="204" name="Google Shape;204;p17"/>
          <p:cNvSpPr txBox="1">
            <a:spLocks noGrp="1"/>
          </p:cNvSpPr>
          <p:nvPr>
            <p:ph type="title"/>
          </p:nvPr>
        </p:nvSpPr>
        <p:spPr>
          <a:xfrm>
            <a:off x="736474" y="1359747"/>
            <a:ext cx="5460054" cy="10411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sz="272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7"/>
          <p:cNvSpPr txBox="1">
            <a:spLocks noGrp="1"/>
          </p:cNvSpPr>
          <p:nvPr>
            <p:ph type="body" idx="1"/>
          </p:nvPr>
        </p:nvSpPr>
        <p:spPr>
          <a:xfrm>
            <a:off x="736474" y="3650827"/>
            <a:ext cx="1966417"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06" name="Google Shape;206;p17"/>
          <p:cNvSpPr txBox="1">
            <a:spLocks noGrp="1"/>
          </p:cNvSpPr>
          <p:nvPr>
            <p:ph type="body" idx="2"/>
          </p:nvPr>
        </p:nvSpPr>
        <p:spPr>
          <a:xfrm>
            <a:off x="736474" y="4615841"/>
            <a:ext cx="1966417" cy="4236270"/>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207" name="Google Shape;207;p17"/>
          <p:cNvSpPr txBox="1">
            <a:spLocks noGrp="1"/>
          </p:cNvSpPr>
          <p:nvPr>
            <p:ph type="body" idx="3"/>
          </p:nvPr>
        </p:nvSpPr>
        <p:spPr>
          <a:xfrm>
            <a:off x="2894772" y="3650827"/>
            <a:ext cx="1971080"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08" name="Google Shape;208;p17"/>
          <p:cNvSpPr txBox="1">
            <a:spLocks noGrp="1"/>
          </p:cNvSpPr>
          <p:nvPr>
            <p:ph type="body" idx="4"/>
          </p:nvPr>
        </p:nvSpPr>
        <p:spPr>
          <a:xfrm>
            <a:off x="2897201" y="4615841"/>
            <a:ext cx="1971080" cy="4236270"/>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209" name="Google Shape;209;p17"/>
          <p:cNvSpPr txBox="1">
            <a:spLocks noGrp="1"/>
          </p:cNvSpPr>
          <p:nvPr>
            <p:ph type="body" idx="5"/>
          </p:nvPr>
        </p:nvSpPr>
        <p:spPr>
          <a:xfrm>
            <a:off x="5064846" y="3650827"/>
            <a:ext cx="1971080"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10" name="Google Shape;210;p17"/>
          <p:cNvSpPr txBox="1">
            <a:spLocks noGrp="1"/>
          </p:cNvSpPr>
          <p:nvPr>
            <p:ph type="body" idx="6"/>
          </p:nvPr>
        </p:nvSpPr>
        <p:spPr>
          <a:xfrm>
            <a:off x="5066795" y="4615841"/>
            <a:ext cx="1969131" cy="4236270"/>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cxnSp>
        <p:nvCxnSpPr>
          <p:cNvPr id="211" name="Google Shape;211;p17"/>
          <p:cNvCxnSpPr/>
          <p:nvPr/>
        </p:nvCxnSpPr>
        <p:spPr>
          <a:xfrm>
            <a:off x="2800351" y="3650828"/>
            <a:ext cx="0" cy="5201281"/>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2" name="Google Shape;212;p17"/>
          <p:cNvCxnSpPr/>
          <p:nvPr/>
        </p:nvCxnSpPr>
        <p:spPr>
          <a:xfrm>
            <a:off x="4972093" y="3650828"/>
            <a:ext cx="0" cy="5201281"/>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3" name="Google Shape;213;p17"/>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7"/>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7"/>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6"/>
        <p:cNvGrpSpPr/>
        <p:nvPr/>
      </p:nvGrpSpPr>
      <p:grpSpPr>
        <a:xfrm>
          <a:off x="0" y="0"/>
          <a:ext cx="0" cy="0"/>
          <a:chOff x="0" y="0"/>
          <a:chExt cx="0" cy="0"/>
        </a:xfrm>
      </p:grpSpPr>
      <p:sp>
        <p:nvSpPr>
          <p:cNvPr id="217" name="Google Shape;217;p18"/>
          <p:cNvSpPr txBox="1">
            <a:spLocks noGrp="1"/>
          </p:cNvSpPr>
          <p:nvPr>
            <p:ph type="title"/>
          </p:nvPr>
        </p:nvSpPr>
        <p:spPr>
          <a:xfrm>
            <a:off x="736474" y="1359747"/>
            <a:ext cx="5393471" cy="10411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sz="272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18"/>
          <p:cNvSpPr txBox="1">
            <a:spLocks noGrp="1"/>
          </p:cNvSpPr>
          <p:nvPr>
            <p:ph type="body" idx="1"/>
          </p:nvPr>
        </p:nvSpPr>
        <p:spPr>
          <a:xfrm>
            <a:off x="736474" y="6130074"/>
            <a:ext cx="1966417"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19" name="Google Shape;219;p18"/>
          <p:cNvSpPr>
            <a:spLocks noGrp="1"/>
          </p:cNvSpPr>
          <p:nvPr>
            <p:ph type="pic" idx="2"/>
          </p:nvPr>
        </p:nvSpPr>
        <p:spPr>
          <a:xfrm>
            <a:off x="866197" y="3650827"/>
            <a:ext cx="1712872" cy="2122768"/>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0" name="Google Shape;220;p18"/>
          <p:cNvSpPr txBox="1">
            <a:spLocks noGrp="1"/>
          </p:cNvSpPr>
          <p:nvPr>
            <p:ph type="body" idx="3"/>
          </p:nvPr>
        </p:nvSpPr>
        <p:spPr>
          <a:xfrm>
            <a:off x="736473" y="7095086"/>
            <a:ext cx="1966417" cy="1741404"/>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221" name="Google Shape;221;p18"/>
          <p:cNvSpPr txBox="1">
            <a:spLocks noGrp="1"/>
          </p:cNvSpPr>
          <p:nvPr>
            <p:ph type="body" idx="4"/>
          </p:nvPr>
        </p:nvSpPr>
        <p:spPr>
          <a:xfrm>
            <a:off x="2899456" y="6130073"/>
            <a:ext cx="1971080"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22" name="Google Shape;222;p18"/>
          <p:cNvSpPr>
            <a:spLocks noGrp="1"/>
          </p:cNvSpPr>
          <p:nvPr>
            <p:ph type="pic" idx="5"/>
          </p:nvPr>
        </p:nvSpPr>
        <p:spPr>
          <a:xfrm>
            <a:off x="3020211" y="3650827"/>
            <a:ext cx="1712872" cy="2122768"/>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3" name="Google Shape;223;p18"/>
          <p:cNvSpPr txBox="1">
            <a:spLocks noGrp="1"/>
          </p:cNvSpPr>
          <p:nvPr>
            <p:ph type="body" idx="6"/>
          </p:nvPr>
        </p:nvSpPr>
        <p:spPr>
          <a:xfrm>
            <a:off x="2899456" y="7110706"/>
            <a:ext cx="1971080" cy="1741404"/>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224" name="Google Shape;224;p18"/>
          <p:cNvSpPr txBox="1">
            <a:spLocks noGrp="1"/>
          </p:cNvSpPr>
          <p:nvPr>
            <p:ph type="body" idx="7"/>
          </p:nvPr>
        </p:nvSpPr>
        <p:spPr>
          <a:xfrm>
            <a:off x="5064846" y="6130074"/>
            <a:ext cx="1971080"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25" name="Google Shape;225;p18"/>
          <p:cNvSpPr>
            <a:spLocks noGrp="1"/>
          </p:cNvSpPr>
          <p:nvPr>
            <p:ph type="pic" idx="8"/>
          </p:nvPr>
        </p:nvSpPr>
        <p:spPr>
          <a:xfrm>
            <a:off x="5192345" y="3650827"/>
            <a:ext cx="1712872" cy="2122768"/>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6" name="Google Shape;226;p18"/>
          <p:cNvSpPr txBox="1">
            <a:spLocks noGrp="1"/>
          </p:cNvSpPr>
          <p:nvPr>
            <p:ph type="body" idx="9"/>
          </p:nvPr>
        </p:nvSpPr>
        <p:spPr>
          <a:xfrm>
            <a:off x="5064846" y="7095086"/>
            <a:ext cx="1971080" cy="1741404"/>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cxnSp>
        <p:nvCxnSpPr>
          <p:cNvPr id="227" name="Google Shape;227;p18"/>
          <p:cNvCxnSpPr/>
          <p:nvPr/>
        </p:nvCxnSpPr>
        <p:spPr>
          <a:xfrm>
            <a:off x="2796516" y="3650828"/>
            <a:ext cx="0" cy="5201281"/>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8" name="Google Shape;228;p18"/>
          <p:cNvCxnSpPr/>
          <p:nvPr/>
        </p:nvCxnSpPr>
        <p:spPr>
          <a:xfrm>
            <a:off x="4972093" y="3650828"/>
            <a:ext cx="0" cy="5201281"/>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9" name="Google Shape;229;p18"/>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18"/>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18"/>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19"/>
          <p:cNvSpPr txBox="1">
            <a:spLocks noGrp="1"/>
          </p:cNvSpPr>
          <p:nvPr>
            <p:ph type="body" idx="1"/>
          </p:nvPr>
        </p:nvSpPr>
        <p:spPr>
          <a:xfrm rot="5400000">
            <a:off x="842354" y="3543198"/>
            <a:ext cx="5178213" cy="5393471"/>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235" name="Google Shape;235;p19"/>
          <p:cNvSpPr txBox="1">
            <a:spLocks noGrp="1"/>
          </p:cNvSpPr>
          <p:nvPr>
            <p:ph type="dt" idx="10"/>
          </p:nvPr>
        </p:nvSpPr>
        <p:spPr>
          <a:xfrm>
            <a:off x="6478106" y="9368935"/>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9"/>
          <p:cNvSpPr txBox="1">
            <a:spLocks noGrp="1"/>
          </p:cNvSpPr>
          <p:nvPr>
            <p:ph type="ftr" idx="11"/>
          </p:nvPr>
        </p:nvSpPr>
        <p:spPr>
          <a:xfrm>
            <a:off x="438713" y="9368935"/>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9"/>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8"/>
        <p:cNvGrpSpPr/>
        <p:nvPr/>
      </p:nvGrpSpPr>
      <p:grpSpPr>
        <a:xfrm>
          <a:off x="0" y="0"/>
          <a:ext cx="0" cy="0"/>
          <a:chOff x="0" y="0"/>
          <a:chExt cx="0" cy="0"/>
        </a:xfrm>
      </p:grpSpPr>
      <p:grpSp>
        <p:nvGrpSpPr>
          <p:cNvPr id="239" name="Google Shape;239;p20"/>
          <p:cNvGrpSpPr/>
          <p:nvPr/>
        </p:nvGrpSpPr>
        <p:grpSpPr>
          <a:xfrm>
            <a:off x="-1350" y="0"/>
            <a:ext cx="7752357" cy="10062504"/>
            <a:chOff x="-1588" y="0"/>
            <a:chExt cx="9120420" cy="6860798"/>
          </a:xfrm>
        </p:grpSpPr>
        <p:sp>
          <p:nvSpPr>
            <p:cNvPr id="240" name="Google Shape;240;p20"/>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rot="4966650">
              <a:off x="4673046" y="5107506"/>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20"/>
          <p:cNvSpPr/>
          <p:nvPr/>
        </p:nvSpPr>
        <p:spPr>
          <a:xfrm>
            <a:off x="352638" y="589842"/>
            <a:ext cx="3918980" cy="887871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rot="5400000">
            <a:off x="-744351" y="3615307"/>
            <a:ext cx="8794123" cy="2827788"/>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49" name="Google Shape;249;p20"/>
          <p:cNvSpPr/>
          <p:nvPr/>
        </p:nvSpPr>
        <p:spPr>
          <a:xfrm>
            <a:off x="0" y="0"/>
            <a:ext cx="7772400" cy="100584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sp>
        <p:nvSpPr>
          <p:cNvPr id="250" name="Google Shape;250;p20"/>
          <p:cNvSpPr txBox="1">
            <a:spLocks noGrp="1"/>
          </p:cNvSpPr>
          <p:nvPr>
            <p:ph type="title"/>
          </p:nvPr>
        </p:nvSpPr>
        <p:spPr>
          <a:xfrm rot="5400000">
            <a:off x="2369133" y="5002995"/>
            <a:ext cx="6705601" cy="94648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20"/>
          <p:cNvSpPr txBox="1">
            <a:spLocks noGrp="1"/>
          </p:cNvSpPr>
          <p:nvPr>
            <p:ph type="body" idx="1"/>
          </p:nvPr>
        </p:nvSpPr>
        <p:spPr>
          <a:xfrm rot="5400000">
            <a:off x="-738876" y="3599041"/>
            <a:ext cx="6705601" cy="3754396"/>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252" name="Google Shape;252;p20"/>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20"/>
          <p:cNvSpPr txBox="1">
            <a:spLocks noGrp="1"/>
          </p:cNvSpPr>
          <p:nvPr>
            <p:ph type="ftr" idx="11"/>
          </p:nvPr>
        </p:nvSpPr>
        <p:spPr>
          <a:xfrm>
            <a:off x="457764" y="9336064"/>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20"/>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grpSp>
        <p:nvGrpSpPr>
          <p:cNvPr id="32" name="Google Shape;32;p5"/>
          <p:cNvGrpSpPr/>
          <p:nvPr/>
        </p:nvGrpSpPr>
        <p:grpSpPr>
          <a:xfrm>
            <a:off x="-1350" y="0"/>
            <a:ext cx="7773750" cy="10062504"/>
            <a:chOff x="-1588" y="0"/>
            <a:chExt cx="9145588" cy="6860798"/>
          </a:xfrm>
        </p:grpSpPr>
        <p:sp>
          <p:nvSpPr>
            <p:cNvPr id="33" name="Google Shape;33;p5"/>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40" name="Google Shape;40;p5"/>
          <p:cNvSpPr txBox="1">
            <a:spLocks noGrp="1"/>
          </p:cNvSpPr>
          <p:nvPr>
            <p:ph type="ctrTitle"/>
          </p:nvPr>
        </p:nvSpPr>
        <p:spPr>
          <a:xfrm>
            <a:off x="736475" y="3265539"/>
            <a:ext cx="5030027" cy="374128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080"/>
              <a:buFont typeface="Century Gothic"/>
              <a:buNone/>
              <a:defRPr sz="408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736475" y="7006824"/>
            <a:ext cx="5030027" cy="1263416"/>
          </a:xfrm>
          <a:prstGeom prst="rect">
            <a:avLst/>
          </a:prstGeom>
          <a:noFill/>
          <a:ln>
            <a:noFill/>
          </a:ln>
        </p:spPr>
        <p:txBody>
          <a:bodyPr spcFirstLastPara="1" wrap="square" lIns="91425" tIns="45700" rIns="91425" bIns="45700" anchor="t" anchorCtr="0">
            <a:normAutofit/>
          </a:bodyPr>
          <a:lstStyle>
            <a:lvl1pPr lvl="0" algn="l">
              <a:spcBef>
                <a:spcPts val="850"/>
              </a:spcBef>
              <a:spcAft>
                <a:spcPts val="0"/>
              </a:spcAft>
              <a:buSzPts val="1224"/>
              <a:buNone/>
              <a:defRPr cap="none">
                <a:solidFill>
                  <a:srgbClr val="EE52A4"/>
                </a:solidFill>
              </a:defRPr>
            </a:lvl1pPr>
            <a:lvl2pPr lvl="1" algn="ctr">
              <a:spcBef>
                <a:spcPts val="850"/>
              </a:spcBef>
              <a:spcAft>
                <a:spcPts val="0"/>
              </a:spcAft>
              <a:buSzPts val="1088"/>
              <a:buNone/>
              <a:defRPr>
                <a:solidFill>
                  <a:srgbClr val="888888"/>
                </a:solidFill>
              </a:defRPr>
            </a:lvl2pPr>
            <a:lvl3pPr lvl="2" algn="ctr">
              <a:spcBef>
                <a:spcPts val="850"/>
              </a:spcBef>
              <a:spcAft>
                <a:spcPts val="0"/>
              </a:spcAft>
              <a:buSzPts val="952"/>
              <a:buNone/>
              <a:defRPr>
                <a:solidFill>
                  <a:srgbClr val="888888"/>
                </a:solidFill>
              </a:defRPr>
            </a:lvl3pPr>
            <a:lvl4pPr lvl="3" algn="ctr">
              <a:spcBef>
                <a:spcPts val="850"/>
              </a:spcBef>
              <a:spcAft>
                <a:spcPts val="0"/>
              </a:spcAft>
              <a:buSzPts val="816"/>
              <a:buNone/>
              <a:defRPr>
                <a:solidFill>
                  <a:srgbClr val="888888"/>
                </a:solidFill>
              </a:defRPr>
            </a:lvl4pPr>
            <a:lvl5pPr lvl="4" algn="ctr">
              <a:spcBef>
                <a:spcPts val="850"/>
              </a:spcBef>
              <a:spcAft>
                <a:spcPts val="0"/>
              </a:spcAft>
              <a:buSzPts val="816"/>
              <a:buNone/>
              <a:defRPr>
                <a:solidFill>
                  <a:srgbClr val="888888"/>
                </a:solidFill>
              </a:defRPr>
            </a:lvl5pPr>
            <a:lvl6pPr lvl="5" algn="ctr">
              <a:spcBef>
                <a:spcPts val="850"/>
              </a:spcBef>
              <a:spcAft>
                <a:spcPts val="0"/>
              </a:spcAft>
              <a:buSzPts val="816"/>
              <a:buNone/>
              <a:defRPr>
                <a:solidFill>
                  <a:srgbClr val="888888"/>
                </a:solidFill>
              </a:defRPr>
            </a:lvl6pPr>
            <a:lvl7pPr lvl="6" algn="ctr">
              <a:spcBef>
                <a:spcPts val="850"/>
              </a:spcBef>
              <a:spcAft>
                <a:spcPts val="0"/>
              </a:spcAft>
              <a:buSzPts val="816"/>
              <a:buNone/>
              <a:defRPr>
                <a:solidFill>
                  <a:srgbClr val="888888"/>
                </a:solidFill>
              </a:defRPr>
            </a:lvl7pPr>
            <a:lvl8pPr lvl="7" algn="ctr">
              <a:spcBef>
                <a:spcPts val="850"/>
              </a:spcBef>
              <a:spcAft>
                <a:spcPts val="0"/>
              </a:spcAft>
              <a:buSzPts val="816"/>
              <a:buNone/>
              <a:defRPr>
                <a:solidFill>
                  <a:srgbClr val="888888"/>
                </a:solidFill>
              </a:defRPr>
            </a:lvl8pPr>
            <a:lvl9pPr lvl="8" algn="ctr">
              <a:spcBef>
                <a:spcPts val="850"/>
              </a:spcBef>
              <a:spcAft>
                <a:spcPts val="0"/>
              </a:spcAft>
              <a:buSzPts val="816"/>
              <a:buNone/>
              <a:defRPr>
                <a:solidFill>
                  <a:srgbClr val="888888"/>
                </a:solidFill>
              </a:defRPr>
            </a:lvl9pPr>
          </a:lstStyle>
          <a:p>
            <a:endParaRPr/>
          </a:p>
        </p:txBody>
      </p:sp>
      <p:sp>
        <p:nvSpPr>
          <p:cNvPr id="42" name="Google Shape;42;p5"/>
          <p:cNvSpPr txBox="1">
            <a:spLocks noGrp="1"/>
          </p:cNvSpPr>
          <p:nvPr>
            <p:ph type="dt" idx="10"/>
          </p:nvPr>
        </p:nvSpPr>
        <p:spPr>
          <a:xfrm rot="5400000">
            <a:off x="6067934" y="2752744"/>
            <a:ext cx="1452879" cy="1943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rot="5400000">
            <a:off x="4110674" y="4858302"/>
            <a:ext cx="5661033" cy="19436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36075" y="1359745"/>
            <a:ext cx="539212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sz="272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34725" y="3650827"/>
            <a:ext cx="5393471" cy="5178213"/>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49" name="Google Shape;49;p6"/>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2"/>
        <p:cNvGrpSpPr/>
        <p:nvPr/>
      </p:nvGrpSpPr>
      <p:grpSpPr>
        <a:xfrm>
          <a:off x="0" y="0"/>
          <a:ext cx="0" cy="0"/>
          <a:chOff x="0" y="0"/>
          <a:chExt cx="0" cy="0"/>
        </a:xfrm>
      </p:grpSpPr>
      <p:grpSp>
        <p:nvGrpSpPr>
          <p:cNvPr id="53" name="Google Shape;53;p7"/>
          <p:cNvGrpSpPr/>
          <p:nvPr/>
        </p:nvGrpSpPr>
        <p:grpSpPr>
          <a:xfrm>
            <a:off x="-1350" y="0"/>
            <a:ext cx="7773750" cy="10062504"/>
            <a:chOff x="-1588" y="0"/>
            <a:chExt cx="9145588" cy="6860798"/>
          </a:xfrm>
        </p:grpSpPr>
        <p:sp>
          <p:nvSpPr>
            <p:cNvPr id="54" name="Google Shape;54;p7"/>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5400000">
              <a:off x="3105027"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62" name="Google Shape;62;p7"/>
            <p:cNvSpPr/>
            <p:nvPr/>
          </p:nvSpPr>
          <p:spPr>
            <a:xfrm rot="-5912394">
              <a:off x="3320102"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4" name="Google Shape;64;p7"/>
          <p:cNvSpPr txBox="1">
            <a:spLocks noGrp="1"/>
          </p:cNvSpPr>
          <p:nvPr>
            <p:ph type="title"/>
          </p:nvPr>
        </p:nvSpPr>
        <p:spPr>
          <a:xfrm>
            <a:off x="745904" y="3311129"/>
            <a:ext cx="2627071" cy="44298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sz="272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body" idx="1"/>
          </p:nvPr>
        </p:nvSpPr>
        <p:spPr>
          <a:xfrm>
            <a:off x="4351372" y="3311129"/>
            <a:ext cx="2620139" cy="4429838"/>
          </a:xfrm>
          <a:prstGeom prst="rect">
            <a:avLst/>
          </a:prstGeom>
          <a:noFill/>
          <a:ln>
            <a:noFill/>
          </a:ln>
        </p:spPr>
        <p:txBody>
          <a:bodyPr spcFirstLastPara="1" wrap="square" lIns="91425" tIns="45700" rIns="91425" bIns="45700" anchor="ctr" anchorCtr="0">
            <a:normAutofit/>
          </a:bodyPr>
          <a:lstStyle>
            <a:lvl1pPr marL="457200" lvl="0" indent="-228600" algn="l">
              <a:spcBef>
                <a:spcPts val="850"/>
              </a:spcBef>
              <a:spcAft>
                <a:spcPts val="0"/>
              </a:spcAft>
              <a:buSzPts val="1360"/>
              <a:buNone/>
              <a:defRPr sz="1700" cap="none">
                <a:solidFill>
                  <a:srgbClr val="EE52A4"/>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66" name="Google Shape;66;p7"/>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body" idx="1"/>
          </p:nvPr>
        </p:nvSpPr>
        <p:spPr>
          <a:xfrm>
            <a:off x="736474" y="3650827"/>
            <a:ext cx="3091433" cy="5178218"/>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73" name="Google Shape;73;p8"/>
          <p:cNvSpPr txBox="1">
            <a:spLocks noGrp="1"/>
          </p:cNvSpPr>
          <p:nvPr>
            <p:ph type="body" idx="2"/>
          </p:nvPr>
        </p:nvSpPr>
        <p:spPr>
          <a:xfrm>
            <a:off x="3944494" y="3650831"/>
            <a:ext cx="3091433" cy="5178213"/>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74" name="Google Shape;74;p8"/>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body" idx="1"/>
          </p:nvPr>
        </p:nvSpPr>
        <p:spPr>
          <a:xfrm>
            <a:off x="739430" y="3650827"/>
            <a:ext cx="3088477" cy="1113625"/>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632"/>
              <a:buNone/>
              <a:defRPr sz="204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80" name="Google Shape;80;p9"/>
          <p:cNvSpPr txBox="1">
            <a:spLocks noGrp="1"/>
          </p:cNvSpPr>
          <p:nvPr>
            <p:ph type="body" idx="2"/>
          </p:nvPr>
        </p:nvSpPr>
        <p:spPr>
          <a:xfrm>
            <a:off x="736474" y="4764453"/>
            <a:ext cx="3091433" cy="4064589"/>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81" name="Google Shape;81;p9"/>
          <p:cNvSpPr txBox="1">
            <a:spLocks noGrp="1"/>
          </p:cNvSpPr>
          <p:nvPr>
            <p:ph type="body" idx="3"/>
          </p:nvPr>
        </p:nvSpPr>
        <p:spPr>
          <a:xfrm>
            <a:off x="3944494" y="3650828"/>
            <a:ext cx="3091432" cy="110973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632"/>
              <a:buNone/>
              <a:defRPr sz="204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82" name="Google Shape;82;p9"/>
          <p:cNvSpPr txBox="1">
            <a:spLocks noGrp="1"/>
          </p:cNvSpPr>
          <p:nvPr>
            <p:ph type="body" idx="4"/>
          </p:nvPr>
        </p:nvSpPr>
        <p:spPr>
          <a:xfrm>
            <a:off x="3944494" y="4760559"/>
            <a:ext cx="3091433" cy="4068485"/>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83" name="Google Shape;83;p9"/>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1"/>
        <p:cNvGrpSpPr/>
        <p:nvPr/>
      </p:nvGrpSpPr>
      <p:grpSpPr>
        <a:xfrm>
          <a:off x="0" y="0"/>
          <a:ext cx="0" cy="0"/>
          <a:chOff x="0" y="0"/>
          <a:chExt cx="0" cy="0"/>
        </a:xfrm>
      </p:grpSpPr>
      <p:grpSp>
        <p:nvGrpSpPr>
          <p:cNvPr id="92" name="Google Shape;92;p11"/>
          <p:cNvGrpSpPr/>
          <p:nvPr/>
        </p:nvGrpSpPr>
        <p:grpSpPr>
          <a:xfrm>
            <a:off x="-1350" y="0"/>
            <a:ext cx="7773750" cy="10062504"/>
            <a:chOff x="-1588" y="0"/>
            <a:chExt cx="9145588" cy="6860798"/>
          </a:xfrm>
        </p:grpSpPr>
        <p:sp>
          <p:nvSpPr>
            <p:cNvPr id="93" name="Google Shape;93;p11"/>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5400000">
              <a:off x="2548536"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1" name="Google Shape;101;p11"/>
            <p:cNvSpPr/>
            <p:nvPr/>
          </p:nvSpPr>
          <p:spPr>
            <a:xfrm rot="-5912394">
              <a:off x="2769747"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3" name="Google Shape;103;p11"/>
          <p:cNvSpPr txBox="1">
            <a:spLocks noGrp="1"/>
          </p:cNvSpPr>
          <p:nvPr>
            <p:ph type="title"/>
          </p:nvPr>
        </p:nvSpPr>
        <p:spPr>
          <a:xfrm>
            <a:off x="736474" y="2123440"/>
            <a:ext cx="2305702" cy="219352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40"/>
              <a:buFont typeface="Century Gothic"/>
              <a:buNone/>
              <a:defRPr sz="204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1"/>
          <p:cNvSpPr txBox="1">
            <a:spLocks noGrp="1"/>
          </p:cNvSpPr>
          <p:nvPr>
            <p:ph type="body" idx="1"/>
          </p:nvPr>
        </p:nvSpPr>
        <p:spPr>
          <a:xfrm>
            <a:off x="3883588" y="2123440"/>
            <a:ext cx="3087923" cy="6705600"/>
          </a:xfrm>
          <a:prstGeom prst="rect">
            <a:avLst/>
          </a:prstGeom>
          <a:noFill/>
          <a:ln>
            <a:noFill/>
          </a:ln>
        </p:spPr>
        <p:txBody>
          <a:bodyPr spcFirstLastPara="1" wrap="square" lIns="91425" tIns="45700" rIns="91425" bIns="45700" anchor="ctr"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105" name="Google Shape;105;p11"/>
          <p:cNvSpPr txBox="1">
            <a:spLocks noGrp="1"/>
          </p:cNvSpPr>
          <p:nvPr>
            <p:ph type="body" idx="2"/>
          </p:nvPr>
        </p:nvSpPr>
        <p:spPr>
          <a:xfrm>
            <a:off x="736475" y="4527374"/>
            <a:ext cx="2305701" cy="4302761"/>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952"/>
              <a:buNone/>
              <a:defRPr sz="1190">
                <a:solidFill>
                  <a:srgbClr val="EE52A4"/>
                </a:solidFill>
              </a:defRPr>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06" name="Google Shape;106;p11"/>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grpSp>
        <p:nvGrpSpPr>
          <p:cNvPr id="111" name="Google Shape;111;p12"/>
          <p:cNvGrpSpPr/>
          <p:nvPr/>
        </p:nvGrpSpPr>
        <p:grpSpPr>
          <a:xfrm>
            <a:off x="-1350" y="0"/>
            <a:ext cx="7773750" cy="10062504"/>
            <a:chOff x="-1588" y="0"/>
            <a:chExt cx="9145588" cy="6860798"/>
          </a:xfrm>
        </p:grpSpPr>
        <p:sp>
          <p:nvSpPr>
            <p:cNvPr id="112" name="Google Shape;112;p12"/>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rot="-5400000">
              <a:off x="2852610"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0" name="Google Shape;120;p12"/>
            <p:cNvSpPr/>
            <p:nvPr/>
          </p:nvSpPr>
          <p:spPr>
            <a:xfrm rot="-5912394">
              <a:off x="3074559"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2" name="Google Shape;122;p12"/>
          <p:cNvSpPr txBox="1">
            <a:spLocks noGrp="1"/>
          </p:cNvSpPr>
          <p:nvPr>
            <p:ph type="title"/>
          </p:nvPr>
        </p:nvSpPr>
        <p:spPr>
          <a:xfrm>
            <a:off x="736474" y="2026039"/>
            <a:ext cx="2539026" cy="230971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40"/>
              <a:buFont typeface="Century Gothic"/>
              <a:buNone/>
              <a:defRPr sz="204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a:spLocks noGrp="1"/>
          </p:cNvSpPr>
          <p:nvPr>
            <p:ph type="pic" idx="2"/>
          </p:nvPr>
        </p:nvSpPr>
        <p:spPr>
          <a:xfrm>
            <a:off x="4014473" y="1937174"/>
            <a:ext cx="2372437" cy="6184053"/>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4" name="Google Shape;124;p12"/>
          <p:cNvSpPr txBox="1">
            <a:spLocks noGrp="1"/>
          </p:cNvSpPr>
          <p:nvPr>
            <p:ph type="body" idx="1"/>
          </p:nvPr>
        </p:nvSpPr>
        <p:spPr>
          <a:xfrm>
            <a:off x="736474" y="4526280"/>
            <a:ext cx="2539026" cy="3594947"/>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952"/>
              <a:buNone/>
              <a:defRPr sz="1190">
                <a:solidFill>
                  <a:srgbClr val="EE52A4"/>
                </a:solidFill>
              </a:defRPr>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25" name="Google Shape;125;p12"/>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2"/>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
          <p:cNvGrpSpPr/>
          <p:nvPr/>
        </p:nvGrpSpPr>
        <p:grpSpPr>
          <a:xfrm>
            <a:off x="-1350" y="0"/>
            <a:ext cx="7773750" cy="10062504"/>
            <a:chOff x="-1588" y="0"/>
            <a:chExt cx="9145588" cy="6860798"/>
          </a:xfrm>
        </p:grpSpPr>
        <p:sp>
          <p:nvSpPr>
            <p:cNvPr id="11" name="Google Shape;11;p3"/>
            <p:cNvSpPr/>
            <p:nvPr/>
          </p:nvSpPr>
          <p:spPr>
            <a:xfrm>
              <a:off x="0" y="0"/>
              <a:ext cx="9118832" cy="6858000"/>
            </a:xfrm>
            <a:prstGeom prst="rect">
              <a:avLst/>
            </a:prstGeom>
            <a:blipFill rotWithShape="1">
              <a:blip r:embed="rId19">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589932">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txBody>
            <a:bodyPr/>
            <a:lstStyle/>
            <a:p>
              <a:endParaRPr lang="en-US"/>
            </a:p>
          </p:txBody>
        </p:sp>
        <p:sp>
          <p:nvSpPr>
            <p:cNvPr id="19" name="Google Shape;19;p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a:lstStyle/>
            <a:p>
              <a:endParaRPr lang="en-US"/>
            </a:p>
          </p:txBody>
        </p:sp>
      </p:grpSp>
      <p:sp>
        <p:nvSpPr>
          <p:cNvPr id="20" name="Google Shape;20;p3"/>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720"/>
              <a:buFont typeface="Century Gothic"/>
              <a:buNone/>
              <a:defRPr sz="272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3"/>
          <p:cNvSpPr txBox="1">
            <a:spLocks noGrp="1"/>
          </p:cNvSpPr>
          <p:nvPr>
            <p:ph type="body" idx="1"/>
          </p:nvPr>
        </p:nvSpPr>
        <p:spPr>
          <a:xfrm>
            <a:off x="734725" y="3650827"/>
            <a:ext cx="5393471" cy="5178213"/>
          </a:xfrm>
          <a:prstGeom prst="rect">
            <a:avLst/>
          </a:prstGeom>
          <a:noFill/>
          <a:ln>
            <a:noFill/>
          </a:ln>
        </p:spPr>
        <p:txBody>
          <a:bodyPr spcFirstLastPara="1" wrap="square" lIns="91425" tIns="45700" rIns="91425" bIns="45700" anchor="t" anchorCtr="0">
            <a:normAutofit/>
          </a:bodyPr>
          <a:lstStyle>
            <a:lvl1pPr marL="457200" marR="0" lvl="0" indent="-306324" algn="l" rtl="0">
              <a:spcBef>
                <a:spcPts val="850"/>
              </a:spcBef>
              <a:spcAft>
                <a:spcPts val="0"/>
              </a:spcAft>
              <a:buClr>
                <a:schemeClr val="accent1"/>
              </a:buClr>
              <a:buSzPts val="1224"/>
              <a:buFont typeface="Noto Sans Symbols"/>
              <a:buChar char="►"/>
              <a:defRPr sz="1530" b="0" i="0" u="none" strike="noStrike" cap="none">
                <a:solidFill>
                  <a:srgbClr val="3F3F3F"/>
                </a:solidFill>
                <a:latin typeface="Century Gothic"/>
                <a:ea typeface="Century Gothic"/>
                <a:cs typeface="Century Gothic"/>
                <a:sym typeface="Century Gothic"/>
              </a:defRPr>
            </a:lvl1pPr>
            <a:lvl2pPr marL="914400" marR="0" lvl="1" indent="-297687" algn="l" rtl="0">
              <a:spcBef>
                <a:spcPts val="850"/>
              </a:spcBef>
              <a:spcAft>
                <a:spcPts val="0"/>
              </a:spcAft>
              <a:buClr>
                <a:schemeClr val="accent1"/>
              </a:buClr>
              <a:buSzPts val="1088"/>
              <a:buFont typeface="Noto Sans Symbols"/>
              <a:buChar char="►"/>
              <a:defRPr sz="1360" b="0" i="0" u="none" strike="noStrike" cap="none">
                <a:solidFill>
                  <a:srgbClr val="3F3F3F"/>
                </a:solidFill>
                <a:latin typeface="Century Gothic"/>
                <a:ea typeface="Century Gothic"/>
                <a:cs typeface="Century Gothic"/>
                <a:sym typeface="Century Gothic"/>
              </a:defRPr>
            </a:lvl2pPr>
            <a:lvl3pPr marL="1371600" marR="0" lvl="2" indent="-289052" algn="l" rtl="0">
              <a:spcBef>
                <a:spcPts val="850"/>
              </a:spcBef>
              <a:spcAft>
                <a:spcPts val="0"/>
              </a:spcAft>
              <a:buClr>
                <a:schemeClr val="accent1"/>
              </a:buClr>
              <a:buSzPts val="952"/>
              <a:buFont typeface="Noto Sans Symbols"/>
              <a:buChar char="►"/>
              <a:defRPr sz="1190" b="0" i="0" u="none" strike="noStrike" cap="none">
                <a:solidFill>
                  <a:srgbClr val="3F3F3F"/>
                </a:solidFill>
                <a:latin typeface="Century Gothic"/>
                <a:ea typeface="Century Gothic"/>
                <a:cs typeface="Century Gothic"/>
                <a:sym typeface="Century Gothic"/>
              </a:defRPr>
            </a:lvl3pPr>
            <a:lvl4pPr marL="1828800" marR="0" lvl="3"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4pPr>
            <a:lvl5pPr marL="2286000" marR="0" lvl="4"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5pPr>
            <a:lvl6pPr marL="2743200" marR="0" lvl="5"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6pPr>
            <a:lvl7pPr marL="3200400" marR="0" lvl="6"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7pPr>
            <a:lvl8pPr marL="3657600" marR="0" lvl="7" indent="-280415"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8pPr>
            <a:lvl9pPr marL="4114800" marR="0" lvl="8" indent="-280415"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765"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765"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38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38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38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38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38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38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38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38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38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jared.l.vineyard.mil@army.mil" TargetMode="External"/><Relationship Id="rId5" Type="http://schemas.openxmlformats.org/officeDocument/2006/relationships/hyperlink" Target="mailto:leavenworth@ocfusa.or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sp>
        <p:nvSpPr>
          <p:cNvPr id="3" name="Google Shape;275;p1">
            <a:extLst>
              <a:ext uri="{FF2B5EF4-FFF2-40B4-BE49-F238E27FC236}">
                <a16:creationId xmlns:a16="http://schemas.microsoft.com/office/drawing/2014/main" id="{14270515-B352-DA08-5C41-851837DA4551}"/>
              </a:ext>
            </a:extLst>
          </p:cNvPr>
          <p:cNvSpPr/>
          <p:nvPr/>
        </p:nvSpPr>
        <p:spPr>
          <a:xfrm>
            <a:off x="4063891" y="3768585"/>
            <a:ext cx="3618000" cy="617343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rgbClr val="FFFFFF"/>
              </a:solidFill>
              <a:latin typeface="Calibri"/>
              <a:ea typeface="Calibri"/>
              <a:cs typeface="Calibri"/>
              <a:sym typeface="Calibri"/>
            </a:endParaRPr>
          </a:p>
        </p:txBody>
      </p:sp>
      <p:pic>
        <p:nvPicPr>
          <p:cNvPr id="262" name="Google Shape;262;p1" descr="Logo&#10;&#10;AI-generated content may be incorrect."/>
          <p:cNvPicPr preferRelativeResize="0"/>
          <p:nvPr/>
        </p:nvPicPr>
        <p:blipFill rotWithShape="1">
          <a:blip r:embed="rId3">
            <a:alphaModFix/>
          </a:blip>
          <a:srcRect/>
          <a:stretch/>
        </p:blipFill>
        <p:spPr>
          <a:xfrm>
            <a:off x="818932" y="-121425"/>
            <a:ext cx="2236111" cy="2236111"/>
          </a:xfrm>
          <a:prstGeom prst="rect">
            <a:avLst/>
          </a:prstGeom>
          <a:noFill/>
          <a:ln>
            <a:noFill/>
          </a:ln>
        </p:spPr>
      </p:pic>
      <p:sp>
        <p:nvSpPr>
          <p:cNvPr id="263" name="Google Shape;263;p1"/>
          <p:cNvSpPr txBox="1"/>
          <p:nvPr/>
        </p:nvSpPr>
        <p:spPr>
          <a:xfrm>
            <a:off x="353276" y="1914426"/>
            <a:ext cx="3242700" cy="400200"/>
          </a:xfrm>
          <a:prstGeom prst="rect">
            <a:avLst/>
          </a:prstGeom>
          <a:solidFill>
            <a:schemeClr val="bg1"/>
          </a:solidFill>
          <a:ln w="9525" cap="flat" cmpd="sng">
            <a:solidFill>
              <a:srgbClr val="7E000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i="0" u="none" strike="noStrike" cap="none" dirty="0">
                <a:solidFill>
                  <a:schemeClr val="tx1"/>
                </a:solidFill>
                <a:latin typeface="Arial"/>
                <a:ea typeface="Arial"/>
                <a:cs typeface="Arial"/>
                <a:sym typeface="Arial"/>
              </a:rPr>
              <a:t>“TO GLORIFY GOD”   </a:t>
            </a:r>
            <a:endParaRPr sz="1000" dirty="0">
              <a:solidFill>
                <a:schemeClr val="tx1"/>
              </a:solidFill>
            </a:endParaRPr>
          </a:p>
          <a:p>
            <a:pPr marL="0" marR="0" lvl="0" indent="0" algn="ctr" rtl="0">
              <a:spcBef>
                <a:spcPts val="0"/>
              </a:spcBef>
              <a:spcAft>
                <a:spcPts val="0"/>
              </a:spcAft>
              <a:buNone/>
            </a:pPr>
            <a:r>
              <a:rPr lang="en-US" sz="1000" b="1" i="0" u="none" strike="noStrike" cap="none" dirty="0">
                <a:solidFill>
                  <a:schemeClr val="tx1"/>
                </a:solidFill>
                <a:latin typeface="Arial"/>
                <a:ea typeface="Arial"/>
                <a:cs typeface="Arial"/>
                <a:sym typeface="Arial"/>
              </a:rPr>
              <a:t>BRING IN   |   BUILD UP   |   SEND OUT</a:t>
            </a:r>
            <a:endParaRPr sz="1000" b="0" i="0" u="none" strike="noStrike" cap="none" dirty="0">
              <a:solidFill>
                <a:schemeClr val="tx1"/>
              </a:solidFill>
              <a:latin typeface="Arial"/>
              <a:ea typeface="Arial"/>
              <a:cs typeface="Arial"/>
              <a:sym typeface="Arial"/>
            </a:endParaRPr>
          </a:p>
        </p:txBody>
      </p:sp>
      <p:sp>
        <p:nvSpPr>
          <p:cNvPr id="264" name="Google Shape;264;p1"/>
          <p:cNvSpPr txBox="1"/>
          <p:nvPr/>
        </p:nvSpPr>
        <p:spPr>
          <a:xfrm>
            <a:off x="353276" y="2273398"/>
            <a:ext cx="3242700" cy="259200"/>
          </a:xfrm>
          <a:prstGeom prst="rect">
            <a:avLst/>
          </a:prstGeom>
          <a:noFill/>
          <a:ln w="9525" cap="flat" cmpd="sng">
            <a:solidFill>
              <a:srgbClr val="7E0001"/>
            </a:solidFill>
            <a:prstDash val="solid"/>
            <a:round/>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en-US" sz="1000" dirty="0">
                <a:solidFill>
                  <a:srgbClr val="262626"/>
                </a:solidFill>
              </a:rPr>
              <a:t>Ephesians 6: 18-24</a:t>
            </a:r>
            <a:endParaRPr dirty="0"/>
          </a:p>
        </p:txBody>
      </p:sp>
      <p:sp>
        <p:nvSpPr>
          <p:cNvPr id="272" name="Google Shape;272;p1"/>
          <p:cNvSpPr/>
          <p:nvPr/>
        </p:nvSpPr>
        <p:spPr>
          <a:xfrm>
            <a:off x="165625" y="2731425"/>
            <a:ext cx="3618000" cy="96991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rgbClr val="FFFFFF"/>
              </a:solidFill>
              <a:latin typeface="Calibri"/>
              <a:ea typeface="Calibri"/>
              <a:cs typeface="Calibri"/>
              <a:sym typeface="Calibri"/>
            </a:endParaRPr>
          </a:p>
        </p:txBody>
      </p:sp>
      <p:pic>
        <p:nvPicPr>
          <p:cNvPr id="273" name="Google Shape;273;p1" descr="A qr code with a few squares&#10;&#10;Description automatically generated"/>
          <p:cNvPicPr preferRelativeResize="0">
            <a:picLocks noChangeAspect="1"/>
          </p:cNvPicPr>
          <p:nvPr/>
        </p:nvPicPr>
        <p:blipFill rotWithShape="1">
          <a:blip r:embed="rId4">
            <a:alphaModFix/>
          </a:blip>
          <a:srcRect/>
          <a:stretch/>
        </p:blipFill>
        <p:spPr>
          <a:xfrm>
            <a:off x="268700" y="2788386"/>
            <a:ext cx="812501" cy="832104"/>
          </a:xfrm>
          <a:prstGeom prst="rect">
            <a:avLst/>
          </a:prstGeom>
          <a:noFill/>
          <a:ln>
            <a:noFill/>
          </a:ln>
        </p:spPr>
      </p:pic>
      <p:sp>
        <p:nvSpPr>
          <p:cNvPr id="274" name="Google Shape;274;p1"/>
          <p:cNvSpPr txBox="1"/>
          <p:nvPr/>
        </p:nvSpPr>
        <p:spPr>
          <a:xfrm>
            <a:off x="1253876" y="2798060"/>
            <a:ext cx="23421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entury Gothic"/>
              <a:buNone/>
            </a:pPr>
            <a:r>
              <a:rPr lang="en-US" sz="1000" b="1" u="sng" dirty="0"/>
              <a:t>WELCOME TO CROSSROADS</a:t>
            </a:r>
            <a:endParaRPr sz="1000" b="1" i="0" u="sng" strike="noStrike" cap="none" dirty="0">
              <a:solidFill>
                <a:srgbClr val="000000"/>
              </a:solidFill>
            </a:endParaRPr>
          </a:p>
          <a:p>
            <a:pPr marL="0" marR="0" lvl="0" indent="0" algn="l" rtl="0">
              <a:lnSpc>
                <a:spcPct val="100000"/>
              </a:lnSpc>
              <a:spcBef>
                <a:spcPts val="0"/>
              </a:spcBef>
              <a:spcAft>
                <a:spcPts val="0"/>
              </a:spcAft>
              <a:buClr>
                <a:srgbClr val="000000"/>
              </a:buClr>
              <a:buSzPts val="1000"/>
              <a:buFont typeface="Century Gothic"/>
              <a:buNone/>
            </a:pPr>
            <a:r>
              <a:rPr lang="en-US" sz="1000" i="0" u="none" strike="noStrike" cap="none" dirty="0">
                <a:solidFill>
                  <a:srgbClr val="000000"/>
                </a:solidFill>
              </a:rPr>
              <a:t>It is our desire to connect with you and help you grow in Christ during your time at Fort Leavenworth. Scan the QR code and </a:t>
            </a:r>
            <a:r>
              <a:rPr lang="en-US" sz="1000" dirty="0"/>
              <a:t>let’s grow together</a:t>
            </a:r>
            <a:r>
              <a:rPr lang="en-US" sz="1000" i="0" u="none" strike="noStrike" cap="none" dirty="0">
                <a:solidFill>
                  <a:srgbClr val="000000"/>
                </a:solidFill>
              </a:rPr>
              <a:t>.</a:t>
            </a:r>
            <a:endParaRPr dirty="0"/>
          </a:p>
        </p:txBody>
      </p:sp>
      <p:sp>
        <p:nvSpPr>
          <p:cNvPr id="275" name="Google Shape;275;p1"/>
          <p:cNvSpPr/>
          <p:nvPr/>
        </p:nvSpPr>
        <p:spPr>
          <a:xfrm>
            <a:off x="182150" y="3768586"/>
            <a:ext cx="3704049" cy="617343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rgbClr val="FFFFFF"/>
              </a:solidFill>
              <a:latin typeface="Calibri"/>
              <a:ea typeface="Calibri"/>
              <a:cs typeface="Calibri"/>
              <a:sym typeface="Calibri"/>
            </a:endParaRPr>
          </a:p>
        </p:txBody>
      </p:sp>
      <p:sp>
        <p:nvSpPr>
          <p:cNvPr id="276" name="Google Shape;276;p1"/>
          <p:cNvSpPr txBox="1"/>
          <p:nvPr/>
        </p:nvSpPr>
        <p:spPr>
          <a:xfrm>
            <a:off x="90509" y="3758305"/>
            <a:ext cx="3618000" cy="5586104"/>
          </a:xfrm>
          <a:prstGeom prst="rect">
            <a:avLst/>
          </a:prstGeom>
          <a:noFill/>
          <a:ln>
            <a:noFill/>
          </a:ln>
        </p:spPr>
        <p:txBody>
          <a:bodyPr spcFirstLastPara="1" wrap="square" lIns="91425" tIns="45700" rIns="91425" bIns="45700" anchor="t" anchorCtr="0">
            <a:spAutoFit/>
          </a:bodyPr>
          <a:lstStyle/>
          <a:p>
            <a:pPr lvl="0">
              <a:buClr>
                <a:schemeClr val="dk1"/>
              </a:buClr>
              <a:buSzPts val="1000"/>
            </a:pPr>
            <a:r>
              <a:rPr lang="en-US" sz="1050" b="1" u="sng" dirty="0">
                <a:solidFill>
                  <a:schemeClr val="dk1"/>
                </a:solidFill>
                <a:latin typeface="Arial" panose="020B0604020202020204" pitchFamily="34" charset="0"/>
                <a:cs typeface="Arial" panose="020B0604020202020204" pitchFamily="34" charset="0"/>
              </a:rPr>
              <a:t>ADULT &amp; CHILDREN’S SUNDAY SCHOOL 0945-1045.</a:t>
            </a:r>
            <a:r>
              <a:rPr lang="en-US" sz="1050" dirty="0">
                <a:solidFill>
                  <a:schemeClr val="dk1"/>
                </a:solidFill>
                <a:latin typeface="Arial" panose="020B0604020202020204" pitchFamily="34" charset="0"/>
                <a:cs typeface="Arial" panose="020B0604020202020204" pitchFamily="34" charset="0"/>
              </a:rPr>
              <a:t> </a:t>
            </a:r>
          </a:p>
          <a:p>
            <a:pPr lvl="0"/>
            <a:r>
              <a:rPr lang="en-US" sz="1050" b="1" dirty="0"/>
              <a:t>Adult Class 1</a:t>
            </a:r>
            <a:r>
              <a:rPr lang="en-US" sz="1050" dirty="0"/>
              <a:t>: </a:t>
            </a:r>
            <a:r>
              <a:rPr lang="en-US" sz="1050" b="1" i="1" dirty="0"/>
              <a:t>Knowledge of the Holy</a:t>
            </a:r>
            <a:r>
              <a:rPr lang="en-US" sz="1050" dirty="0"/>
              <a:t>, </a:t>
            </a:r>
            <a:r>
              <a:rPr lang="en-US" sz="1050" dirty="0" err="1"/>
              <a:t>A.W.Tozer</a:t>
            </a:r>
            <a:r>
              <a:rPr lang="en-US" sz="1050" b="1" dirty="0"/>
              <a:t>. </a:t>
            </a:r>
            <a:r>
              <a:rPr lang="en-US" sz="1050" dirty="0"/>
              <a:t>Frontier Chapel, Room 158</a:t>
            </a:r>
            <a:r>
              <a:rPr lang="en-US" sz="1050" i="1" dirty="0"/>
              <a:t>. </a:t>
            </a:r>
            <a:r>
              <a:rPr lang="en-US" sz="1050" dirty="0"/>
              <a:t>Taught by Jim Harbridge.</a:t>
            </a:r>
          </a:p>
          <a:p>
            <a:pPr lvl="0"/>
            <a:r>
              <a:rPr lang="en-US" sz="1050" b="1" dirty="0"/>
              <a:t>Adult Class 2:  </a:t>
            </a:r>
            <a:r>
              <a:rPr lang="en-US" sz="1050" b="1" i="1" dirty="0"/>
              <a:t>Philippians: Christ, the Source of Joy and Strength</a:t>
            </a:r>
            <a:r>
              <a:rPr lang="en-US" sz="1050" dirty="0"/>
              <a:t>. Frontier Chapel Rm 153 or Zoom Meeting ID 848 5837 0306. Paul urges believers to maintain their spiritual commitment and integrity and to continue to grow in Christ. Taught by Dr. Dean </a:t>
            </a:r>
            <a:r>
              <a:rPr lang="en-US" sz="1050" dirty="0" err="1"/>
              <a:t>Nowowiejski</a:t>
            </a:r>
            <a:endParaRPr lang="en-US" sz="1050" dirty="0"/>
          </a:p>
          <a:p>
            <a:pPr lvl="0"/>
            <a:r>
              <a:rPr lang="en-US" sz="1050" b="1" dirty="0"/>
              <a:t>Adult Class 3:  </a:t>
            </a:r>
            <a:r>
              <a:rPr lang="en-US" sz="1050" b="1" i="1" dirty="0"/>
              <a:t>Book of 1 John</a:t>
            </a:r>
            <a:r>
              <a:rPr lang="en-US" sz="1050" dirty="0"/>
              <a:t>, Room 150A, Frontier Chapel.  Taught by Randy Klinger.</a:t>
            </a:r>
          </a:p>
          <a:p>
            <a:pPr lvl="0"/>
            <a:r>
              <a:rPr lang="en-US" sz="1050" b="1" dirty="0"/>
              <a:t>Adult Class 4</a:t>
            </a:r>
            <a:r>
              <a:rPr lang="en-US" sz="1050" dirty="0"/>
              <a:t>:  </a:t>
            </a:r>
            <a:r>
              <a:rPr lang="en-US" sz="1050" b="1" i="1" dirty="0"/>
              <a:t>Power of a Praying Parent,</a:t>
            </a:r>
            <a:r>
              <a:rPr lang="en-US" sz="1050" dirty="0"/>
              <a:t>  Room 122, Frontier Chapel.  Let’s learn how to pray scripture over our children and fight the battle for their hearts in prayer.  Taught by Amanda Vineyard.</a:t>
            </a:r>
          </a:p>
          <a:p>
            <a:pPr lvl="0"/>
            <a:r>
              <a:rPr lang="en-US" sz="1050" b="1" dirty="0"/>
              <a:t>Young Adults</a:t>
            </a:r>
            <a:r>
              <a:rPr lang="en-US" sz="1050" dirty="0"/>
              <a:t>: </a:t>
            </a:r>
            <a:r>
              <a:rPr lang="en-US" sz="1050" b="1" i="1" dirty="0"/>
              <a:t>Christian Beliefs: 20 Basics Every Christian Should Know</a:t>
            </a:r>
            <a:r>
              <a:rPr lang="en-US" sz="1050" dirty="0"/>
              <a:t>, by Wayne Grudem.   Room 150B Frontier Chapel.  Taught by Jeff Smith.</a:t>
            </a:r>
            <a:endParaRPr lang="en-US" sz="1050" b="1" u="sng" dirty="0">
              <a:solidFill>
                <a:schemeClr val="dk1"/>
              </a:solidFill>
              <a:latin typeface="Arial" panose="020B0604020202020204" pitchFamily="34" charset="0"/>
              <a:cs typeface="Arial" panose="020B0604020202020204" pitchFamily="34" charset="0"/>
            </a:endParaRPr>
          </a:p>
          <a:p>
            <a:pPr lvl="0">
              <a:buClr>
                <a:schemeClr val="dk1"/>
              </a:buClr>
              <a:buSzPts val="1000"/>
            </a:pPr>
            <a:r>
              <a:rPr lang="en-US" sz="1050" b="1" u="sng" dirty="0"/>
              <a:t>DESIGNATED OFFERING:</a:t>
            </a:r>
            <a:r>
              <a:rPr lang="en-US" sz="1050" dirty="0"/>
              <a:t> Designated offering on 23 November for Samaritan’s Purse</a:t>
            </a:r>
          </a:p>
          <a:p>
            <a:pPr lvl="0">
              <a:buClr>
                <a:schemeClr val="dk1"/>
              </a:buClr>
              <a:buSzPts val="1000"/>
            </a:pPr>
            <a:r>
              <a:rPr lang="en-US" sz="1050" b="1" u="sng" dirty="0">
                <a:solidFill>
                  <a:schemeClr val="dk1"/>
                </a:solidFill>
                <a:latin typeface="Arial" panose="020B0604020202020204" pitchFamily="34" charset="0"/>
                <a:cs typeface="Arial" panose="020B0604020202020204" pitchFamily="34" charset="0"/>
              </a:rPr>
              <a:t>PWOC:</a:t>
            </a:r>
            <a:r>
              <a:rPr lang="en-US" sz="1050" dirty="0">
                <a:solidFill>
                  <a:schemeClr val="dk1"/>
                </a:solidFill>
                <a:latin typeface="Arial" panose="020B0604020202020204" pitchFamily="34" charset="0"/>
                <a:cs typeface="Arial" panose="020B0604020202020204" pitchFamily="34" charset="0"/>
              </a:rPr>
              <a:t> Tuesday from 0830-1100 and 6:30-8:00pm at Frontier Chapel. Watch care and homeschool rooms provided at 0830 session. </a:t>
            </a:r>
            <a:endParaRPr lang="en-US" sz="1050" b="1" u="sng" dirty="0">
              <a:solidFill>
                <a:schemeClr val="dk1"/>
              </a:solidFill>
              <a:latin typeface="Arial" panose="020B0604020202020204" pitchFamily="34" charset="0"/>
              <a:cs typeface="Arial" panose="020B0604020202020204" pitchFamily="34" charset="0"/>
            </a:endParaRPr>
          </a:p>
          <a:p>
            <a:pPr lvl="0"/>
            <a:r>
              <a:rPr lang="en-US" sz="1050" b="1" u="sng" dirty="0">
                <a:solidFill>
                  <a:schemeClr val="dk1"/>
                </a:solidFill>
                <a:latin typeface="Arial" panose="020B0604020202020204" pitchFamily="34" charset="0"/>
                <a:cs typeface="Arial" panose="020B0604020202020204" pitchFamily="34" charset="0"/>
              </a:rPr>
              <a:t>OFFICERS’ CHRISTIAN FELLOWSHIP:</a:t>
            </a:r>
            <a:r>
              <a:rPr lang="en-US" sz="1050" dirty="0">
                <a:solidFill>
                  <a:schemeClr val="dk1"/>
                </a:solidFill>
                <a:latin typeface="Arial" panose="020B0604020202020204" pitchFamily="34" charset="0"/>
                <a:cs typeface="Arial" panose="020B0604020202020204" pitchFamily="34" charset="0"/>
              </a:rPr>
              <a:t> The OCF Bible Study meets Tuesday from 0600-0700 at Pioneer Chapel’s Fellowship Hall. POC: Jim Harbridge, email: </a:t>
            </a:r>
            <a:r>
              <a:rPr lang="en-US" sz="1050" u="sng" dirty="0" err="1">
                <a:solidFill>
                  <a:schemeClr val="dk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leavenworth@ocfusa.org</a:t>
            </a:r>
            <a:endParaRPr lang="en-US" dirty="0"/>
          </a:p>
          <a:p>
            <a:r>
              <a:rPr lang="en-US" sz="1050" b="1" u="sng" dirty="0">
                <a:solidFill>
                  <a:schemeClr val="dk1"/>
                </a:solidFill>
                <a:latin typeface="Arial" panose="020B0604020202020204" pitchFamily="34" charset="0"/>
                <a:ea typeface="Times New Roman" panose="02020603050405020304" pitchFamily="18" charset="0"/>
                <a:cs typeface="Arial" panose="020B0604020202020204" pitchFamily="34" charset="0"/>
              </a:rPr>
              <a:t>FINANCIAL PEACE: </a:t>
            </a:r>
            <a:r>
              <a:rPr lang="en-US" sz="1050" dirty="0">
                <a:solidFill>
                  <a:schemeClr val="dk1"/>
                </a:solidFill>
                <a:latin typeface="Arial" panose="020B0604020202020204" pitchFamily="34" charset="0"/>
                <a:ea typeface="Times New Roman" panose="02020603050405020304" pitchFamily="18" charset="0"/>
                <a:cs typeface="Arial" panose="020B0604020202020204" pitchFamily="34" charset="0"/>
              </a:rPr>
              <a:t>Will start on Sunday, 23 November, from 1-3pm, Frontier Chapel, room 158.  POC:Zach at </a:t>
            </a:r>
            <a:r>
              <a:rPr lang="en-US" sz="1050" dirty="0" err="1">
                <a:solidFill>
                  <a:schemeClr val="dk1"/>
                </a:solidFill>
                <a:latin typeface="Arial" panose="020B0604020202020204" pitchFamily="34" charset="0"/>
                <a:ea typeface="Times New Roman" panose="02020603050405020304" pitchFamily="18" charset="0"/>
                <a:cs typeface="Arial" panose="020B0604020202020204" pitchFamily="34" charset="0"/>
              </a:rPr>
              <a:t>zjmundell@gmail.com</a:t>
            </a:r>
            <a:endParaRPr lang="en-US" sz="1050" b="1" u="sng" dirty="0">
              <a:latin typeface="Arial" panose="020B0604020202020204" pitchFamily="34" charset="0"/>
              <a:ea typeface="Times New Roman" panose="02020603050405020304" pitchFamily="18" charset="0"/>
              <a:cs typeface="Arial" panose="020B0604020202020204" pitchFamily="34" charset="0"/>
            </a:endParaRPr>
          </a:p>
          <a:p>
            <a:pPr lvl="0"/>
            <a:r>
              <a:rPr lang="en-US" sz="1050" b="1" u="sng" dirty="0">
                <a:solidFill>
                  <a:schemeClr val="tx1"/>
                </a:solidFill>
                <a:latin typeface="Arial" panose="020B0604020202020204" pitchFamily="34" charset="0"/>
                <a:cs typeface="Arial" panose="020B0604020202020204" pitchFamily="34" charset="0"/>
              </a:rPr>
              <a:t>THANKSGIVING SERVICE:</a:t>
            </a:r>
            <a:r>
              <a:rPr lang="en-US" sz="1050" dirty="0">
                <a:solidFill>
                  <a:schemeClr val="tx1"/>
                </a:solidFill>
                <a:latin typeface="Arial" panose="020B0604020202020204" pitchFamily="34" charset="0"/>
                <a:cs typeface="Arial" panose="020B0604020202020204" pitchFamily="34" charset="0"/>
              </a:rPr>
              <a:t> We will have a Thanksgiving service on Tuesday, 25 November, at 5pm inside Pioneer Chapel. The PWOC ladies will bring pies for the fellowship afterwards. </a:t>
            </a:r>
            <a:endParaRPr lang="en-US" sz="1050" b="1" u="sng" dirty="0">
              <a:solidFill>
                <a:schemeClr val="tx1"/>
              </a:solidFill>
              <a:latin typeface="Arial" panose="020B0604020202020204" pitchFamily="34" charset="0"/>
              <a:cs typeface="Arial" panose="020B0604020202020204" pitchFamily="34" charset="0"/>
            </a:endParaRPr>
          </a:p>
          <a:p>
            <a:pPr lvl="0"/>
            <a:endParaRPr lang="en-US" sz="1050" b="1"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Google Shape;269;p1">
            <a:extLst>
              <a:ext uri="{FF2B5EF4-FFF2-40B4-BE49-F238E27FC236}">
                <a16:creationId xmlns:a16="http://schemas.microsoft.com/office/drawing/2014/main" id="{AE9B176E-B624-C2CB-CE5D-225B9E26510B}"/>
              </a:ext>
            </a:extLst>
          </p:cNvPr>
          <p:cNvSpPr txBox="1"/>
          <p:nvPr/>
        </p:nvSpPr>
        <p:spPr>
          <a:xfrm>
            <a:off x="369801" y="2544491"/>
            <a:ext cx="3242700" cy="259200"/>
          </a:xfrm>
          <a:prstGeom prst="rect">
            <a:avLst/>
          </a:prstGeom>
          <a:noFill/>
          <a:ln w="9525" cap="flat" cmpd="sng">
            <a:noFill/>
            <a:prstDash val="solid"/>
            <a:round/>
            <a:headEnd type="none" w="sm" len="sm"/>
            <a:tailEnd type="none" w="sm" len="sm"/>
          </a:ln>
        </p:spPr>
        <p:txBody>
          <a:bodyPr spcFirstLastPara="1" wrap="square" lIns="91425" tIns="0" rIns="91425" bIns="0" anchor="ctr" anchorCtr="0">
            <a:noAutofit/>
          </a:bodyPr>
          <a:lstStyle/>
          <a:p>
            <a:pPr algn="ctr"/>
            <a:r>
              <a:rPr lang="en-US" sz="1000" dirty="0">
                <a:solidFill>
                  <a:srgbClr val="262626"/>
                </a:solidFill>
              </a:rPr>
              <a:t>23 November 2025 </a:t>
            </a:r>
            <a:endParaRPr lang="en-US" sz="1000" dirty="0"/>
          </a:p>
        </p:txBody>
      </p:sp>
      <p:sp>
        <p:nvSpPr>
          <p:cNvPr id="2" name="Google Shape;287;p2">
            <a:extLst>
              <a:ext uri="{FF2B5EF4-FFF2-40B4-BE49-F238E27FC236}">
                <a16:creationId xmlns:a16="http://schemas.microsoft.com/office/drawing/2014/main" id="{8E4E57F9-2330-F8C7-1A55-15DBE3D6FCBB}"/>
              </a:ext>
            </a:extLst>
          </p:cNvPr>
          <p:cNvSpPr txBox="1"/>
          <p:nvPr/>
        </p:nvSpPr>
        <p:spPr>
          <a:xfrm>
            <a:off x="5289973" y="150934"/>
            <a:ext cx="122661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tx1"/>
                </a:solidFill>
                <a:latin typeface="Arial"/>
                <a:ea typeface="Arial"/>
                <a:cs typeface="Arial"/>
                <a:sym typeface="Arial"/>
              </a:rPr>
              <a:t>Sermon Notes</a:t>
            </a:r>
            <a:endParaRPr dirty="0">
              <a:solidFill>
                <a:schemeClr val="tx1"/>
              </a:solidFill>
            </a:endParaRPr>
          </a:p>
        </p:txBody>
      </p:sp>
      <p:sp>
        <p:nvSpPr>
          <p:cNvPr id="4" name="Google Shape;300;p2">
            <a:extLst>
              <a:ext uri="{FF2B5EF4-FFF2-40B4-BE49-F238E27FC236}">
                <a16:creationId xmlns:a16="http://schemas.microsoft.com/office/drawing/2014/main" id="{79FF7CC5-9638-E1F8-1A2B-AD7F3A2957F0}"/>
              </a:ext>
            </a:extLst>
          </p:cNvPr>
          <p:cNvSpPr/>
          <p:nvPr/>
        </p:nvSpPr>
        <p:spPr>
          <a:xfrm>
            <a:off x="4094288" y="493625"/>
            <a:ext cx="3618000" cy="490467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a:buClr>
                <a:schemeClr val="dk1"/>
              </a:buClr>
              <a:buSzPts val="1800"/>
            </a:pPr>
            <a:r>
              <a:rPr lang="en-US" sz="1800" dirty="0">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a:t>
            </a:r>
          </a:p>
          <a:p>
            <a:pPr>
              <a:buClr>
                <a:schemeClr val="dk1"/>
              </a:buClr>
              <a:buSzPts val="1800"/>
            </a:pPr>
            <a:endParaRPr lang="en-US" sz="1800" b="1" u="sng" dirty="0">
              <a:solidFill>
                <a:schemeClr val="dk1"/>
              </a:solidFill>
              <a:latin typeface="Calibri"/>
              <a:ea typeface="Calibri"/>
              <a:cs typeface="Calibri"/>
              <a:sym typeface="Calibri"/>
            </a:endParaRPr>
          </a:p>
          <a:p>
            <a:pPr lvl="0">
              <a:buClr>
                <a:schemeClr val="dk1"/>
              </a:buClr>
              <a:buSzPts val="1800"/>
            </a:pPr>
            <a:r>
              <a:rPr lang="en-US" sz="1050" b="1" u="sng" dirty="0">
                <a:solidFill>
                  <a:schemeClr val="dk1"/>
                </a:solidFill>
                <a:latin typeface="Arial" panose="020B0604020202020204" pitchFamily="34" charset="0"/>
                <a:ea typeface="Calibri"/>
                <a:cs typeface="Arial" panose="020B0604020202020204" pitchFamily="34" charset="0"/>
                <a:sym typeface="Calibri"/>
              </a:rPr>
              <a:t>***SUNDAY SCHOOL TEACHERS NEEDED: </a:t>
            </a:r>
          </a:p>
          <a:p>
            <a:pPr lvl="0">
              <a:buClr>
                <a:schemeClr val="dk1"/>
              </a:buClr>
              <a:buSzPts val="1800"/>
            </a:pPr>
            <a:r>
              <a:rPr lang="en-US" sz="1050" dirty="0">
                <a:solidFill>
                  <a:schemeClr val="dk1"/>
                </a:solidFill>
                <a:latin typeface="Arial" panose="020B0604020202020204" pitchFamily="34" charset="0"/>
                <a:ea typeface="Calibri"/>
                <a:cs typeface="Arial" panose="020B0604020202020204" pitchFamily="34" charset="0"/>
                <a:sym typeface="Calibri"/>
              </a:rPr>
              <a:t>We need additional Sunday school teachers for 1-2 and 3-4 grades.  Please see Carl </a:t>
            </a:r>
            <a:r>
              <a:rPr lang="en-US" sz="1050" dirty="0" err="1">
                <a:solidFill>
                  <a:schemeClr val="dk1"/>
                </a:solidFill>
                <a:latin typeface="Arial" panose="020B0604020202020204" pitchFamily="34" charset="0"/>
                <a:ea typeface="Calibri"/>
                <a:cs typeface="Arial" panose="020B0604020202020204" pitchFamily="34" charset="0"/>
                <a:sym typeface="Calibri"/>
              </a:rPr>
              <a:t>Tillery</a:t>
            </a:r>
            <a:r>
              <a:rPr lang="en-US" sz="1050" dirty="0">
                <a:solidFill>
                  <a:schemeClr val="dk1"/>
                </a:solidFill>
                <a:latin typeface="Arial" panose="020B0604020202020204" pitchFamily="34" charset="0"/>
                <a:ea typeface="Calibri"/>
                <a:cs typeface="Arial" panose="020B0604020202020204" pitchFamily="34" charset="0"/>
                <a:sym typeface="Calibri"/>
              </a:rPr>
              <a:t>.</a:t>
            </a:r>
            <a:endParaRPr lang="en-US" sz="1050" b="1" u="sng"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800"/>
            </a:pPr>
            <a:r>
              <a:rPr lang="en-US" sz="1050" b="1" u="sng" dirty="0">
                <a:latin typeface="Arial" panose="020B0604020202020204" pitchFamily="34" charset="0"/>
                <a:ea typeface="Times New Roman" panose="02020603050405020304" pitchFamily="18" charset="0"/>
                <a:cs typeface="Arial" panose="020B0604020202020204" pitchFamily="34" charset="0"/>
              </a:rPr>
              <a:t>DATE NIGHT:</a:t>
            </a:r>
            <a:r>
              <a:rPr lang="en-US" sz="1050" dirty="0">
                <a:latin typeface="Arial" panose="020B0604020202020204" pitchFamily="34" charset="0"/>
                <a:ea typeface="Times New Roman" panose="02020603050405020304" pitchFamily="18" charset="0"/>
                <a:cs typeface="Arial" panose="020B0604020202020204" pitchFamily="34" charset="0"/>
              </a:rPr>
              <a:t> </a:t>
            </a:r>
            <a:r>
              <a:rPr lang="en-US" sz="1050" dirty="0"/>
              <a:t>Commit to making your marriage a priority. Join us for the next Vertical Marriage Date Night on 05 December. Scan the QR code or call Jeff at 910-644-2999 for more information.</a:t>
            </a:r>
            <a:endParaRPr lang="en-US" sz="1050" b="1" u="sng" dirty="0">
              <a:latin typeface="Arial" panose="020B0604020202020204" pitchFamily="34" charset="0"/>
              <a:ea typeface="Times New Roman" panose="02020603050405020304" pitchFamily="18" charset="0"/>
              <a:cs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lang="en-US" sz="1800" dirty="0">
              <a:solidFill>
                <a:schemeClr val="dk1"/>
              </a:solidFill>
              <a:latin typeface="Calibri"/>
              <a:ea typeface="Calibri"/>
              <a:cs typeface="Calibri"/>
              <a:sym typeface="Calibri"/>
            </a:endParaRPr>
          </a:p>
          <a:p>
            <a:pPr lvl="0">
              <a:buClr>
                <a:schemeClr val="dk1"/>
              </a:buClr>
              <a:buSzPts val="1800"/>
            </a:pPr>
            <a:endParaRPr lang="en-US" sz="1100" b="1" u="sng" dirty="0">
              <a:solidFill>
                <a:schemeClr val="dk1"/>
              </a:solidFill>
              <a:latin typeface="Arial" panose="020B0604020202020204" pitchFamily="34" charset="0"/>
              <a:ea typeface="Calibri"/>
              <a:cs typeface="Arial" panose="020B0604020202020204" pitchFamily="34" charset="0"/>
              <a:sym typeface="Calibri"/>
            </a:endParaRPr>
          </a:p>
          <a:p>
            <a:pPr lvl="0">
              <a:buClr>
                <a:schemeClr val="dk1"/>
              </a:buClr>
              <a:buSzPts val="1800"/>
            </a:pPr>
            <a:endParaRPr lang="en-US" sz="1100" b="1" u="sng" dirty="0">
              <a:solidFill>
                <a:schemeClr val="dk1"/>
              </a:solidFill>
              <a:latin typeface="Arial" panose="020B0604020202020204" pitchFamily="34" charset="0"/>
              <a:ea typeface="Calibri"/>
              <a:cs typeface="Arial" panose="020B0604020202020204" pitchFamily="34" charset="0"/>
              <a:sym typeface="Calibri"/>
            </a:endParaRPr>
          </a:p>
          <a:p>
            <a:pPr lvl="0">
              <a:buClr>
                <a:schemeClr val="dk1"/>
              </a:buClr>
              <a:buSzPts val="1800"/>
            </a:pPr>
            <a:endParaRPr lang="en-US" sz="1100" b="1" u="sng" dirty="0">
              <a:solidFill>
                <a:schemeClr val="dk1"/>
              </a:solidFill>
              <a:latin typeface="Arial" panose="020B0604020202020204" pitchFamily="34" charset="0"/>
              <a:ea typeface="Calibri"/>
              <a:cs typeface="Arial" panose="020B0604020202020204" pitchFamily="34" charset="0"/>
              <a:sym typeface="Calibri"/>
            </a:endParaRPr>
          </a:p>
          <a:p>
            <a:pPr lvl="0">
              <a:buClr>
                <a:schemeClr val="dk1"/>
              </a:buClr>
              <a:buSzPts val="1800"/>
            </a:pPr>
            <a:endParaRPr lang="en-US" sz="1100" b="1" u="sng"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chemeClr val="dk1"/>
              </a:buClr>
              <a:buSzPts val="1800"/>
              <a:buFont typeface="Century Gothic"/>
              <a:buNone/>
            </a:pPr>
            <a:endParaRPr lang="en-US" sz="1800" dirty="0">
              <a:solidFill>
                <a:schemeClr val="dk1"/>
              </a:solidFill>
              <a:latin typeface="Calibri"/>
              <a:ea typeface="Calibri"/>
              <a:cs typeface="Calibri"/>
              <a:sym typeface="Calibri"/>
            </a:endParaRPr>
          </a:p>
          <a:p>
            <a:endParaRPr lang="en-US" sz="1600" b="1" u="sng" dirty="0">
              <a:latin typeface="Arial" panose="020B0604020202020204" pitchFamily="34" charset="0"/>
              <a:ea typeface="Times New Roman" panose="02020603050405020304" pitchFamily="18" charset="0"/>
              <a:cs typeface="Arial" panose="020B0604020202020204" pitchFamily="34" charset="0"/>
            </a:endParaRPr>
          </a:p>
          <a:p>
            <a:r>
              <a:rPr lang="en-US" sz="1800" dirty="0">
                <a:latin typeface="Arial" panose="020B0604020202020204" pitchFamily="34" charset="0"/>
                <a:ea typeface="Times New Roman" panose="02020603050405020304" pitchFamily="18" charset="0"/>
                <a:cs typeface="Arial" panose="020B0604020202020204" pitchFamily="34" charset="0"/>
              </a:rPr>
              <a:t> </a:t>
            </a:r>
            <a:endParaRPr lang="en-US" sz="1800" b="1" u="sng" dirty="0">
              <a:solidFill>
                <a:schemeClr val="dk1"/>
              </a:solidFill>
              <a:latin typeface="Calibri"/>
              <a:ea typeface="Calibri"/>
              <a:cs typeface="Calibri"/>
              <a:sym typeface="Calibri"/>
            </a:endParaRPr>
          </a:p>
          <a:p>
            <a:endParaRPr lang="en-US" sz="10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800"/>
              <a:buFont typeface="Century Gothic"/>
              <a:buNone/>
            </a:pPr>
            <a:endParaRPr lang="en-US"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entury Gothic"/>
              <a:buNone/>
            </a:pPr>
            <a:endParaRPr lang="en-US" sz="1800" b="0" i="0" u="none" strike="noStrike" cap="none" dirty="0">
              <a:solidFill>
                <a:schemeClr val="dk1"/>
              </a:solidFill>
              <a:latin typeface="Calibri"/>
              <a:ea typeface="Calibri"/>
              <a:cs typeface="Calibri"/>
              <a:sym typeface="Calibri"/>
            </a:endParaRPr>
          </a:p>
        </p:txBody>
      </p:sp>
      <p:sp>
        <p:nvSpPr>
          <p:cNvPr id="5" name="Google Shape;302;p2">
            <a:extLst>
              <a:ext uri="{FF2B5EF4-FFF2-40B4-BE49-F238E27FC236}">
                <a16:creationId xmlns:a16="http://schemas.microsoft.com/office/drawing/2014/main" id="{9DABA7C5-43B2-0707-0BCA-D4F9260B4465}"/>
              </a:ext>
            </a:extLst>
          </p:cNvPr>
          <p:cNvSpPr txBox="1"/>
          <p:nvPr/>
        </p:nvSpPr>
        <p:spPr>
          <a:xfrm>
            <a:off x="5658431" y="5664101"/>
            <a:ext cx="1408800" cy="558300"/>
          </a:xfrm>
          <a:prstGeom prst="rect">
            <a:avLst/>
          </a:prstGeom>
          <a:solidFill>
            <a:schemeClr val="bg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dirty="0">
                <a:solidFill>
                  <a:schemeClr val="tx1"/>
                </a:solidFill>
              </a:rPr>
              <a:t>Digital Giving - PGMN</a:t>
            </a:r>
            <a:endParaRPr sz="1000" dirty="0">
              <a:solidFill>
                <a:schemeClr val="tx1"/>
              </a:solidFill>
            </a:endParaRPr>
          </a:p>
        </p:txBody>
      </p:sp>
      <p:sp>
        <p:nvSpPr>
          <p:cNvPr id="6" name="Google Shape;288;p2">
            <a:extLst>
              <a:ext uri="{FF2B5EF4-FFF2-40B4-BE49-F238E27FC236}">
                <a16:creationId xmlns:a16="http://schemas.microsoft.com/office/drawing/2014/main" id="{D954E431-B37D-4964-CC24-E3E44E303548}"/>
              </a:ext>
            </a:extLst>
          </p:cNvPr>
          <p:cNvSpPr txBox="1"/>
          <p:nvPr/>
        </p:nvSpPr>
        <p:spPr>
          <a:xfrm>
            <a:off x="3907081" y="8291665"/>
            <a:ext cx="3620660" cy="209522"/>
          </a:xfrm>
          <a:prstGeom prst="rect">
            <a:avLst/>
          </a:prstGeom>
          <a:solidFill>
            <a:schemeClr val="bg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dirty="0">
                <a:solidFill>
                  <a:schemeClr val="tx1"/>
                </a:solidFill>
                <a:latin typeface="Century Gothic"/>
                <a:ea typeface="Century Gothic"/>
                <a:cs typeface="Century Gothic"/>
                <a:sym typeface="Century Gothic"/>
              </a:rPr>
              <a:t>Crossroads Staff</a:t>
            </a:r>
            <a:endParaRPr sz="1200" dirty="0">
              <a:solidFill>
                <a:schemeClr val="tx1"/>
              </a:solidFill>
            </a:endParaRPr>
          </a:p>
        </p:txBody>
      </p:sp>
      <p:sp>
        <p:nvSpPr>
          <p:cNvPr id="9" name="Google Shape;289;p2">
            <a:extLst>
              <a:ext uri="{FF2B5EF4-FFF2-40B4-BE49-F238E27FC236}">
                <a16:creationId xmlns:a16="http://schemas.microsoft.com/office/drawing/2014/main" id="{816B202E-3662-0644-CBF2-11C137760E8C}"/>
              </a:ext>
            </a:extLst>
          </p:cNvPr>
          <p:cNvSpPr txBox="1"/>
          <p:nvPr/>
        </p:nvSpPr>
        <p:spPr>
          <a:xfrm>
            <a:off x="4023511" y="8519998"/>
            <a:ext cx="3620700" cy="1015622"/>
          </a:xfrm>
          <a:prstGeom prst="rect">
            <a:avLst/>
          </a:prstGeom>
          <a:solidFill>
            <a:srgbClr val="B0B0B0"/>
          </a:solid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Century Gothic"/>
              <a:buNone/>
            </a:pPr>
            <a:r>
              <a:rPr lang="en-US" sz="1200" b="1" dirty="0">
                <a:solidFill>
                  <a:schemeClr val="dk1"/>
                </a:solidFill>
                <a:latin typeface="+mj-lt"/>
                <a:ea typeface="Century Gothic"/>
                <a:cs typeface="Century Gothic"/>
                <a:sym typeface="Century Gothic"/>
              </a:rPr>
              <a:t>Pastor</a:t>
            </a:r>
            <a:r>
              <a:rPr lang="en-US" sz="1200" dirty="0">
                <a:solidFill>
                  <a:schemeClr val="dk1"/>
                </a:solidFill>
                <a:latin typeface="+mj-lt"/>
                <a:ea typeface="Century Gothic"/>
                <a:cs typeface="Century Gothic"/>
                <a:sym typeface="Century Gothic"/>
              </a:rPr>
              <a:t>: CH Jared Vineyard - </a:t>
            </a:r>
            <a:r>
              <a:rPr lang="en-US" sz="1200" u="sng" dirty="0">
                <a:solidFill>
                  <a:schemeClr val="dk1"/>
                </a:solidFill>
                <a:latin typeface="+mj-lt"/>
                <a:ea typeface="Century Gothic"/>
                <a:cs typeface="Century Gothic"/>
                <a:sym typeface="Century Gothic"/>
                <a:hlinkClick r:id="rId6">
                  <a:extLst>
                    <a:ext uri="{A12FA001-AC4F-418D-AE19-62706E023703}">
                      <ahyp:hlinkClr xmlns:ahyp="http://schemas.microsoft.com/office/drawing/2018/hyperlinkcolor" val="tx"/>
                    </a:ext>
                  </a:extLst>
                </a:hlinkClick>
              </a:rPr>
              <a:t>jared.l.vineyard.mil@army.mil</a:t>
            </a:r>
            <a:endParaRPr sz="1200" dirty="0">
              <a:solidFill>
                <a:schemeClr val="dk1"/>
              </a:solidFill>
              <a:latin typeface="+mj-lt"/>
              <a:ea typeface="Century Gothic"/>
              <a:cs typeface="Century Gothic"/>
              <a:sym typeface="Century Gothic"/>
            </a:endParaRPr>
          </a:p>
          <a:p>
            <a:pPr marL="0" lvl="0" indent="0" algn="l" rtl="0">
              <a:spcBef>
                <a:spcPts val="0"/>
              </a:spcBef>
              <a:spcAft>
                <a:spcPts val="0"/>
              </a:spcAft>
              <a:buClr>
                <a:schemeClr val="dk1"/>
              </a:buClr>
              <a:buFont typeface="Arial"/>
              <a:buNone/>
            </a:pPr>
            <a:r>
              <a:rPr lang="en-US" sz="1200" b="1" dirty="0">
                <a:solidFill>
                  <a:schemeClr val="dk1"/>
                </a:solidFill>
                <a:latin typeface="+mj-lt"/>
                <a:ea typeface="Century Gothic"/>
                <a:cs typeface="Century Gothic"/>
                <a:sym typeface="Century Gothic"/>
              </a:rPr>
              <a:t>Education</a:t>
            </a:r>
            <a:r>
              <a:rPr lang="en-US" sz="1200" dirty="0">
                <a:solidFill>
                  <a:schemeClr val="dk1"/>
                </a:solidFill>
                <a:latin typeface="+mj-lt"/>
              </a:rPr>
              <a:t>: </a:t>
            </a:r>
            <a:r>
              <a:rPr lang="en-US" sz="1200" dirty="0">
                <a:solidFill>
                  <a:schemeClr val="dk1"/>
                </a:solidFill>
                <a:latin typeface="+mj-lt"/>
                <a:ea typeface="Century Gothic"/>
                <a:cs typeface="Century Gothic"/>
                <a:sym typeface="Century Gothic"/>
              </a:rPr>
              <a:t>Carl Tillery – </a:t>
            </a:r>
            <a:r>
              <a:rPr lang="en-US" sz="1200" u="sng" dirty="0">
                <a:solidFill>
                  <a:schemeClr val="dk1"/>
                </a:solidFill>
                <a:latin typeface="+mj-lt"/>
                <a:ea typeface="Century Gothic"/>
                <a:cs typeface="Century Gothic"/>
                <a:sym typeface="Century Gothic"/>
              </a:rPr>
              <a:t>carl.l.tillery.civ@army.mil</a:t>
            </a:r>
            <a:endParaRPr sz="1200" u="sng" dirty="0">
              <a:solidFill>
                <a:schemeClr val="dk1"/>
              </a:solidFill>
              <a:latin typeface="+mj-lt"/>
              <a:ea typeface="Century Gothic"/>
              <a:cs typeface="Century Gothic"/>
              <a:sym typeface="Century Gothic"/>
            </a:endParaRPr>
          </a:p>
          <a:p>
            <a:pPr marL="0" lvl="0" indent="0" algn="l" rtl="0">
              <a:spcBef>
                <a:spcPts val="0"/>
              </a:spcBef>
              <a:spcAft>
                <a:spcPts val="0"/>
              </a:spcAft>
              <a:buClr>
                <a:schemeClr val="dk1"/>
              </a:buClr>
              <a:buFont typeface="Arial"/>
              <a:buNone/>
            </a:pPr>
            <a:r>
              <a:rPr lang="en-US" sz="1200" b="1" dirty="0">
                <a:solidFill>
                  <a:schemeClr val="dk1"/>
                </a:solidFill>
                <a:latin typeface="+mj-lt"/>
                <a:ea typeface="Century Gothic"/>
                <a:cs typeface="Century Gothic"/>
                <a:sym typeface="Century Gothic"/>
              </a:rPr>
              <a:t>Music</a:t>
            </a:r>
            <a:r>
              <a:rPr lang="en-US" sz="1200" dirty="0">
                <a:solidFill>
                  <a:schemeClr val="dk1"/>
                </a:solidFill>
                <a:latin typeface="+mj-lt"/>
                <a:ea typeface="Century Gothic"/>
                <a:cs typeface="Century Gothic"/>
                <a:sym typeface="Century Gothic"/>
              </a:rPr>
              <a:t>: Bob Isaac - </a:t>
            </a:r>
            <a:r>
              <a:rPr lang="en-US" sz="1200" u="sng" dirty="0">
                <a:solidFill>
                  <a:schemeClr val="dk1"/>
                </a:solidFill>
                <a:latin typeface="+mj-lt"/>
                <a:ea typeface="Century Gothic"/>
                <a:cs typeface="Century Gothic"/>
                <a:sym typeface="Century Gothic"/>
              </a:rPr>
              <a:t>sandbmusicflks@gmail.com</a:t>
            </a:r>
          </a:p>
          <a:p>
            <a:pPr>
              <a:buClr>
                <a:schemeClr val="dk1"/>
              </a:buClr>
            </a:pPr>
            <a:r>
              <a:rPr lang="en-US" sz="1200" b="1" dirty="0">
                <a:solidFill>
                  <a:schemeClr val="dk1"/>
                </a:solidFill>
                <a:latin typeface="+mj-lt"/>
                <a:ea typeface="Century Gothic"/>
                <a:cs typeface="Century Gothic"/>
                <a:sym typeface="Century Gothic"/>
              </a:rPr>
              <a:t>Youth:  </a:t>
            </a:r>
            <a:r>
              <a:rPr lang="en-US" sz="1200" dirty="0">
                <a:solidFill>
                  <a:schemeClr val="dk1"/>
                </a:solidFill>
                <a:latin typeface="+mj-lt"/>
                <a:ea typeface="Century Gothic"/>
                <a:cs typeface="Century Gothic"/>
                <a:sym typeface="Century Gothic"/>
              </a:rPr>
              <a:t>Samantha Odle </a:t>
            </a:r>
            <a:r>
              <a:rPr lang="en-US" sz="1200" b="1" dirty="0">
                <a:solidFill>
                  <a:schemeClr val="dk1"/>
                </a:solidFill>
                <a:latin typeface="+mj-lt"/>
                <a:ea typeface="Century Gothic"/>
                <a:cs typeface="Century Gothic"/>
                <a:sym typeface="Century Gothic"/>
              </a:rPr>
              <a:t>- </a:t>
            </a:r>
            <a:r>
              <a:rPr lang="en-US" sz="1200" u="sng" dirty="0"/>
              <a:t>sodle@yfc.net</a:t>
            </a:r>
          </a:p>
        </p:txBody>
      </p:sp>
      <p:sp>
        <p:nvSpPr>
          <p:cNvPr id="10" name="Google Shape;288;p2">
            <a:extLst>
              <a:ext uri="{FF2B5EF4-FFF2-40B4-BE49-F238E27FC236}">
                <a16:creationId xmlns:a16="http://schemas.microsoft.com/office/drawing/2014/main" id="{31B0D1DD-6623-A5F3-EBFD-815D813B4B58}"/>
              </a:ext>
            </a:extLst>
          </p:cNvPr>
          <p:cNvSpPr txBox="1"/>
          <p:nvPr/>
        </p:nvSpPr>
        <p:spPr>
          <a:xfrm>
            <a:off x="3907081" y="9560449"/>
            <a:ext cx="3620660" cy="337702"/>
          </a:xfrm>
          <a:prstGeom prst="rect">
            <a:avLst/>
          </a:prstGeom>
          <a:solidFill>
            <a:schemeClr val="bg1"/>
          </a:solidFill>
          <a:ln>
            <a:noFill/>
          </a:ln>
        </p:spPr>
        <p:txBody>
          <a:bodyPr spcFirstLastPara="1" wrap="square" lIns="0" tIns="0" rIns="0" bIns="0" anchor="ctr" anchorCtr="0">
            <a:noAutofit/>
          </a:bodyPr>
          <a:lstStyle/>
          <a:p>
            <a:pPr marL="0" marR="0" lvl="0" indent="0" rtl="0">
              <a:spcBef>
                <a:spcPts val="0"/>
              </a:spcBef>
              <a:spcAft>
                <a:spcPts val="0"/>
              </a:spcAft>
              <a:buNone/>
            </a:pPr>
            <a:r>
              <a:rPr lang="en-US" sz="1050" dirty="0">
                <a:solidFill>
                  <a:srgbClr val="FFFFFF"/>
                </a:solidFill>
                <a:latin typeface="Century Gothic"/>
                <a:sym typeface="Century Gothic"/>
              </a:rPr>
              <a:t>  </a:t>
            </a:r>
            <a:r>
              <a:rPr lang="en-US" sz="1050" dirty="0">
                <a:solidFill>
                  <a:schemeClr val="tx1"/>
                </a:solidFill>
                <a:latin typeface="Century Gothic"/>
                <a:sym typeface="Century Gothic"/>
              </a:rPr>
              <a:t>Facebook:   Search ‘Crossroads Protestant Chapel’</a:t>
            </a:r>
          </a:p>
          <a:p>
            <a:pPr lvl="0"/>
            <a:r>
              <a:rPr lang="en-US" sz="1050" dirty="0">
                <a:solidFill>
                  <a:schemeClr val="tx1"/>
                </a:solidFill>
                <a:latin typeface="Century Gothic"/>
                <a:sym typeface="Century Gothic"/>
              </a:rPr>
              <a:t>  Website:  https://www.fortleavenworthchapel.org/</a:t>
            </a:r>
          </a:p>
        </p:txBody>
      </p:sp>
      <p:sp>
        <p:nvSpPr>
          <p:cNvPr id="11" name="Google Shape;285;p2">
            <a:extLst>
              <a:ext uri="{FF2B5EF4-FFF2-40B4-BE49-F238E27FC236}">
                <a16:creationId xmlns:a16="http://schemas.microsoft.com/office/drawing/2014/main" id="{054552A3-728E-0562-1C0D-62178FA53B74}"/>
              </a:ext>
            </a:extLst>
          </p:cNvPr>
          <p:cNvSpPr txBox="1"/>
          <p:nvPr/>
        </p:nvSpPr>
        <p:spPr>
          <a:xfrm>
            <a:off x="4155311" y="7337947"/>
            <a:ext cx="3124200" cy="98997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US" sz="1100" b="1" i="0" u="none" strike="noStrike" cap="none" dirty="0">
                <a:solidFill>
                  <a:schemeClr val="dk1"/>
                </a:solidFill>
                <a:latin typeface="Arial"/>
                <a:ea typeface="Arial"/>
                <a:cs typeface="Arial"/>
                <a:sym typeface="Arial"/>
              </a:rPr>
              <a:t>Lord, strengthen me this week to pray specifically for:</a:t>
            </a:r>
            <a:endParaRPr dirty="0"/>
          </a:p>
          <a:p>
            <a:pPr marL="0" marR="0" lvl="0" indent="0" algn="l" rtl="0">
              <a:spcBef>
                <a:spcPts val="400"/>
              </a:spcBef>
              <a:spcAft>
                <a:spcPts val="0"/>
              </a:spcAft>
              <a:buNone/>
            </a:pPr>
            <a:r>
              <a:rPr lang="en-US" sz="1100" b="0" i="0" u="none" strike="noStrike" cap="none" dirty="0">
                <a:solidFill>
                  <a:schemeClr val="dk1"/>
                </a:solidFill>
                <a:latin typeface="Arial"/>
                <a:ea typeface="Arial"/>
                <a:cs typeface="Arial"/>
                <a:sym typeface="Arial"/>
              </a:rPr>
              <a:t>     1.  __________________________</a:t>
            </a:r>
            <a:endParaRPr dirty="0"/>
          </a:p>
          <a:p>
            <a:pPr marL="0" marR="0" lvl="0" indent="0" algn="l" rtl="0">
              <a:spcBef>
                <a:spcPts val="0"/>
              </a:spcBef>
              <a:spcAft>
                <a:spcPts val="0"/>
              </a:spcAft>
              <a:buNone/>
            </a:pPr>
            <a:endParaRPr sz="1100" dirty="0">
              <a:solidFill>
                <a:schemeClr val="dk1"/>
              </a:solidFill>
              <a:latin typeface="Arial"/>
              <a:ea typeface="Arial"/>
              <a:cs typeface="Arial"/>
              <a:sym typeface="Arial"/>
            </a:endParaRPr>
          </a:p>
          <a:p>
            <a:pPr marL="0" marR="0" lvl="0" indent="0" algn="l" rtl="0">
              <a:spcBef>
                <a:spcPts val="0"/>
              </a:spcBef>
              <a:spcAft>
                <a:spcPts val="0"/>
              </a:spcAft>
              <a:buNone/>
            </a:pPr>
            <a:r>
              <a:rPr lang="en-US" sz="1100" dirty="0">
                <a:solidFill>
                  <a:schemeClr val="dk1"/>
                </a:solidFill>
                <a:latin typeface="Arial"/>
                <a:ea typeface="Arial"/>
                <a:cs typeface="Arial"/>
                <a:sym typeface="Arial"/>
              </a:rPr>
              <a:t>     2.  __________________________   </a:t>
            </a:r>
            <a:endParaRPr sz="1100" dirty="0">
              <a:solidFill>
                <a:schemeClr val="dk1"/>
              </a:solidFill>
              <a:latin typeface="Arial"/>
              <a:ea typeface="Arial"/>
              <a:cs typeface="Arial"/>
              <a:sym typeface="Arial"/>
            </a:endParaRPr>
          </a:p>
        </p:txBody>
      </p:sp>
      <p:pic>
        <p:nvPicPr>
          <p:cNvPr id="12" name="Picture 11">
            <a:extLst>
              <a:ext uri="{FF2B5EF4-FFF2-40B4-BE49-F238E27FC236}">
                <a16:creationId xmlns:a16="http://schemas.microsoft.com/office/drawing/2014/main" id="{A30F201D-36BE-60C1-5520-86236537E605}"/>
              </a:ext>
            </a:extLst>
          </p:cNvPr>
          <p:cNvPicPr>
            <a:picLocks noChangeAspect="1"/>
          </p:cNvPicPr>
          <p:nvPr/>
        </p:nvPicPr>
        <p:blipFill>
          <a:blip r:embed="rId7"/>
          <a:stretch>
            <a:fillRect/>
          </a:stretch>
        </p:blipFill>
        <p:spPr>
          <a:xfrm>
            <a:off x="6534130" y="4352735"/>
            <a:ext cx="999831" cy="1005927"/>
          </a:xfrm>
          <a:prstGeom prst="rect">
            <a:avLst/>
          </a:prstGeom>
        </p:spPr>
      </p:pic>
      <p:sp>
        <p:nvSpPr>
          <p:cNvPr id="13" name="TextBox 12">
            <a:extLst>
              <a:ext uri="{FF2B5EF4-FFF2-40B4-BE49-F238E27FC236}">
                <a16:creationId xmlns:a16="http://schemas.microsoft.com/office/drawing/2014/main" id="{192F432F-447F-1ACC-5EC0-930D87D4EB21}"/>
              </a:ext>
            </a:extLst>
          </p:cNvPr>
          <p:cNvSpPr txBox="1"/>
          <p:nvPr/>
        </p:nvSpPr>
        <p:spPr>
          <a:xfrm>
            <a:off x="4086175" y="6862545"/>
            <a:ext cx="3471587" cy="523220"/>
          </a:xfrm>
          <a:prstGeom prst="rect">
            <a:avLst/>
          </a:prstGeom>
          <a:noFill/>
        </p:spPr>
        <p:txBody>
          <a:bodyPr wrap="square" rtlCol="0">
            <a:spAutoFit/>
          </a:bodyPr>
          <a:lstStyle/>
          <a:p>
            <a:r>
              <a:rPr lang="en-US" dirty="0"/>
              <a:t>Checks: </a:t>
            </a:r>
            <a:r>
              <a:rPr lang="en-US" i="1" dirty="0"/>
              <a:t>DACH CTOF – USAG Fort Leavenworth </a:t>
            </a:r>
            <a:r>
              <a:rPr lang="en-US" dirty="0"/>
              <a:t>on the “TO” line</a:t>
            </a:r>
          </a:p>
        </p:txBody>
      </p:sp>
      <p:pic>
        <p:nvPicPr>
          <p:cNvPr id="14" name="Google Shape;297;p2">
            <a:extLst>
              <a:ext uri="{FF2B5EF4-FFF2-40B4-BE49-F238E27FC236}">
                <a16:creationId xmlns:a16="http://schemas.microsoft.com/office/drawing/2014/main" id="{C5EA94E0-DE26-063D-DF80-53A73E783F64}"/>
              </a:ext>
            </a:extLst>
          </p:cNvPr>
          <p:cNvPicPr preferRelativeResize="0"/>
          <p:nvPr/>
        </p:nvPicPr>
        <p:blipFill rotWithShape="1">
          <a:blip r:embed="rId8">
            <a:alphaModFix/>
          </a:blip>
          <a:srcRect/>
          <a:stretch/>
        </p:blipFill>
        <p:spPr>
          <a:xfrm>
            <a:off x="4241581" y="5533891"/>
            <a:ext cx="1259256" cy="1284784"/>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otalTime>14046</TotalTime>
  <Words>525</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Century Gothic</vt:lpstr>
      <vt:lpstr>Arial Narrow</vt:lpstr>
      <vt:lpstr>Calibri</vt:lpstr>
      <vt:lpstr>Arial</vt:lpstr>
      <vt:lpstr>Noto Sans Symbols</vt:lpstr>
      <vt:lpstr>Ion Boardroom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dave.dice</dc:creator>
  <cp:lastModifiedBy>Kathy Kem</cp:lastModifiedBy>
  <cp:revision>38</cp:revision>
  <cp:lastPrinted>2025-08-06T15:08:11Z</cp:lastPrinted>
  <dcterms:created xsi:type="dcterms:W3CDTF">2011-03-21T19:13:14Z</dcterms:created>
  <dcterms:modified xsi:type="dcterms:W3CDTF">2025-11-21T16:05:01Z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0x0101009324204D19AB4D49BD1643EF6F4B8E19</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