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7772400" cy="10058400"/>
  <p:notesSz cx="6858000" cy="9296400"/>
  <p:embeddedFontLst>
    <p:embeddedFont>
      <p:font typeface="Arial Narrow" panose="020B0606020202030204" pitchFamily="34" charset="0"/>
      <p:regular r:id="rId4"/>
      <p:bold r:id="rId5"/>
      <p:italic r:id="rId6"/>
      <p:boldItalic r:id="rId7"/>
    </p:embeddedFont>
    <p:embeddedFont>
      <p:font typeface="Century Gothic" panose="020B0502020202020204" pitchFamily="34"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7" roundtripDataSignature="AMtx7mg+bceP6210udKn2kKBU/XzccVRn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CC788E-5C66-4CEA-BB78-831C710A8C08}" v="2" dt="2025-10-17T11:09:14.2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12" autoAdjust="0"/>
    <p:restoredTop sz="94660"/>
  </p:normalViewPr>
  <p:slideViewPr>
    <p:cSldViewPr snapToGrid="0">
      <p:cViewPr varScale="1">
        <p:scale>
          <a:sx n="54" d="100"/>
          <a:sy n="54" d="100"/>
        </p:scale>
        <p:origin x="2292" y="26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8" Type="http://schemas.openxmlformats.org/officeDocument/2006/relationships/presProps" Target="presProps.xml"/><Relationship Id="rId3" Type="http://schemas.openxmlformats.org/officeDocument/2006/relationships/notesMaster" Target="notesMasters/notesMaster1.xml"/><Relationship Id="rId21" Type="http://schemas.openxmlformats.org/officeDocument/2006/relationships/tableStyles" Target="tableStyles.xml"/><Relationship Id="rId7" Type="http://schemas.openxmlformats.org/officeDocument/2006/relationships/font" Target="fonts/font4.fntdata"/><Relationship Id="rId17" Type="http://customschemas.google.com/relationships/presentationmetadata" Target="metadata"/><Relationship Id="rId2" Type="http://schemas.openxmlformats.org/officeDocument/2006/relationships/slide" Target="slides/slide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23" Type="http://schemas.microsoft.com/office/2015/10/relationships/revisionInfo" Target="revisionInfo.xml"/><Relationship Id="rId10" Type="http://schemas.openxmlformats.org/officeDocument/2006/relationships/font" Target="fonts/font7.fntdata"/><Relationship Id="rId19" Type="http://schemas.openxmlformats.org/officeDocument/2006/relationships/viewProps" Target="viewProps.xml"/><Relationship Id="rId4" Type="http://schemas.openxmlformats.org/officeDocument/2006/relationships/font" Target="fonts/font1.fntdata"/><Relationship Id="rId9" Type="http://schemas.openxmlformats.org/officeDocument/2006/relationships/font" Target="fonts/font6.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inrich, Christopher W MAJ USARMY ID-TRAINING (USA)" userId="817c7b77-0efa-4854-8def-b27778150434" providerId="ADAL" clId="{CD3F516C-6371-43E0-9332-113D1DBDD004}"/>
    <pc:docChg chg="modSld">
      <pc:chgData name="Weinrich, Christopher W MAJ USARMY ID-TRAINING (USA)" userId="817c7b77-0efa-4854-8def-b27778150434" providerId="ADAL" clId="{CD3F516C-6371-43E0-9332-113D1DBDD004}" dt="2025-10-14T18:43:07.214" v="5"/>
      <pc:docMkLst>
        <pc:docMk/>
      </pc:docMkLst>
      <pc:sldChg chg="modSp mod">
        <pc:chgData name="Weinrich, Christopher W MAJ USARMY ID-TRAINING (USA)" userId="817c7b77-0efa-4854-8def-b27778150434" providerId="ADAL" clId="{CD3F516C-6371-43E0-9332-113D1DBDD004}" dt="2025-10-14T18:43:07.214" v="5"/>
        <pc:sldMkLst>
          <pc:docMk/>
          <pc:sldMk cId="0" sldId="256"/>
        </pc:sldMkLst>
        <pc:spChg chg="mod">
          <ac:chgData name="Weinrich, Christopher W MAJ USARMY ID-TRAINING (USA)" userId="817c7b77-0efa-4854-8def-b27778150434" providerId="ADAL" clId="{CD3F516C-6371-43E0-9332-113D1DBDD004}" dt="2025-10-14T18:42:59.362" v="4" actId="20577"/>
          <ac:spMkLst>
            <pc:docMk/>
            <pc:sldMk cId="0" sldId="256"/>
            <ac:spMk id="276" creationId="{00000000-0000-0000-0000-000000000000}"/>
          </ac:spMkLst>
        </pc:spChg>
      </pc:sldChg>
    </pc:docChg>
  </pc:docChgLst>
  <pc:docChgLst>
    <pc:chgData name="Kathy Kem" userId="c075c6d7f673c88b" providerId="LiveId" clId="{4407881E-3784-4654-BB10-ABDC80716EC1}"/>
    <pc:docChg chg="custSel delSld modSld">
      <pc:chgData name="Kathy Kem" userId="c075c6d7f673c88b" providerId="LiveId" clId="{4407881E-3784-4654-BB10-ABDC80716EC1}" dt="2025-10-17T11:09:17.631" v="9" actId="47"/>
      <pc:docMkLst>
        <pc:docMk/>
      </pc:docMkLst>
      <pc:sldChg chg="addSp delSp modSp mod">
        <pc:chgData name="Kathy Kem" userId="c075c6d7f673c88b" providerId="LiveId" clId="{4407881E-3784-4654-BB10-ABDC80716EC1}" dt="2025-10-17T11:09:14.252" v="8"/>
        <pc:sldMkLst>
          <pc:docMk/>
          <pc:sldMk cId="0" sldId="256"/>
        </pc:sldMkLst>
        <pc:spChg chg="add mod">
          <ac:chgData name="Kathy Kem" userId="c075c6d7f673c88b" providerId="LiveId" clId="{4407881E-3784-4654-BB10-ABDC80716EC1}" dt="2025-10-17T11:08:47.537" v="3"/>
          <ac:spMkLst>
            <pc:docMk/>
            <pc:sldMk cId="0" sldId="256"/>
            <ac:spMk id="2" creationId="{3EA2C6F5-9FA1-D138-D738-FEE960972BED}"/>
          </ac:spMkLst>
        </pc:spChg>
        <pc:spChg chg="del">
          <ac:chgData name="Kathy Kem" userId="c075c6d7f673c88b" providerId="LiveId" clId="{4407881E-3784-4654-BB10-ABDC80716EC1}" dt="2025-10-17T11:08:44.222" v="1" actId="478"/>
          <ac:spMkLst>
            <pc:docMk/>
            <pc:sldMk cId="0" sldId="256"/>
            <ac:spMk id="3" creationId="{14270515-B352-DA08-5C41-851837DA4551}"/>
          </ac:spMkLst>
        </pc:spChg>
        <pc:spChg chg="add mod">
          <ac:chgData name="Kathy Kem" userId="c075c6d7f673c88b" providerId="LiveId" clId="{4407881E-3784-4654-BB10-ABDC80716EC1}" dt="2025-10-17T11:08:47.537" v="3"/>
          <ac:spMkLst>
            <pc:docMk/>
            <pc:sldMk cId="0" sldId="256"/>
            <ac:spMk id="5" creationId="{F900A90D-7E6B-664C-E84A-05C8730B67AE}"/>
          </ac:spMkLst>
        </pc:spChg>
        <pc:spChg chg="add mod">
          <ac:chgData name="Kathy Kem" userId="c075c6d7f673c88b" providerId="LiveId" clId="{4407881E-3784-4654-BB10-ABDC80716EC1}" dt="2025-10-17T11:08:47.537" v="3"/>
          <ac:spMkLst>
            <pc:docMk/>
            <pc:sldMk cId="0" sldId="256"/>
            <ac:spMk id="6" creationId="{7AD4194D-74A6-F2CD-EC3E-E2D5F21B69BC}"/>
          </ac:spMkLst>
        </pc:spChg>
        <pc:spChg chg="del">
          <ac:chgData name="Kathy Kem" userId="c075c6d7f673c88b" providerId="LiveId" clId="{4407881E-3784-4654-BB10-ABDC80716EC1}" dt="2025-10-17T11:08:42.915" v="0" actId="478"/>
          <ac:spMkLst>
            <pc:docMk/>
            <pc:sldMk cId="0" sldId="256"/>
            <ac:spMk id="7" creationId="{615D6B5F-BB72-119F-A7D6-EC5107FA908F}"/>
          </ac:spMkLst>
        </pc:spChg>
        <pc:spChg chg="add mod">
          <ac:chgData name="Kathy Kem" userId="c075c6d7f673c88b" providerId="LiveId" clId="{4407881E-3784-4654-BB10-ABDC80716EC1}" dt="2025-10-17T11:08:47.537" v="3"/>
          <ac:spMkLst>
            <pc:docMk/>
            <pc:sldMk cId="0" sldId="256"/>
            <ac:spMk id="9" creationId="{990CAFF4-56FB-FC44-A30F-D83B881C4ADC}"/>
          </ac:spMkLst>
        </pc:spChg>
        <pc:spChg chg="add mod">
          <ac:chgData name="Kathy Kem" userId="c075c6d7f673c88b" providerId="LiveId" clId="{4407881E-3784-4654-BB10-ABDC80716EC1}" dt="2025-10-17T11:08:47.537" v="3"/>
          <ac:spMkLst>
            <pc:docMk/>
            <pc:sldMk cId="0" sldId="256"/>
            <ac:spMk id="10" creationId="{C4B39E66-494C-C1DA-ABFB-AD91A1057DCF}"/>
          </ac:spMkLst>
        </pc:spChg>
        <pc:spChg chg="add mod">
          <ac:chgData name="Kathy Kem" userId="c075c6d7f673c88b" providerId="LiveId" clId="{4407881E-3784-4654-BB10-ABDC80716EC1}" dt="2025-10-17T11:08:47.537" v="3"/>
          <ac:spMkLst>
            <pc:docMk/>
            <pc:sldMk cId="0" sldId="256"/>
            <ac:spMk id="11" creationId="{0A5C6627-D93C-55D4-6DA6-2E74C84E82CF}"/>
          </ac:spMkLst>
        </pc:spChg>
        <pc:spChg chg="add mod">
          <ac:chgData name="Kathy Kem" userId="c075c6d7f673c88b" providerId="LiveId" clId="{4407881E-3784-4654-BB10-ABDC80716EC1}" dt="2025-10-17T11:09:14.252" v="8"/>
          <ac:spMkLst>
            <pc:docMk/>
            <pc:sldMk cId="0" sldId="256"/>
            <ac:spMk id="13" creationId="{31837A5A-5284-500F-7B0D-1CE3C7C142FC}"/>
          </ac:spMkLst>
        </pc:spChg>
        <pc:spChg chg="del">
          <ac:chgData name="Kathy Kem" userId="c075c6d7f673c88b" providerId="LiveId" clId="{4407881E-3784-4654-BB10-ABDC80716EC1}" dt="2025-10-17T11:08:45.932" v="2" actId="478"/>
          <ac:spMkLst>
            <pc:docMk/>
            <pc:sldMk cId="0" sldId="256"/>
            <ac:spMk id="265" creationId="{00000000-0000-0000-0000-000000000000}"/>
          </ac:spMkLst>
        </pc:spChg>
        <pc:spChg chg="del">
          <ac:chgData name="Kathy Kem" userId="c075c6d7f673c88b" providerId="LiveId" clId="{4407881E-3784-4654-BB10-ABDC80716EC1}" dt="2025-10-17T11:08:42.915" v="0" actId="478"/>
          <ac:spMkLst>
            <pc:docMk/>
            <pc:sldMk cId="0" sldId="256"/>
            <ac:spMk id="267" creationId="{00000000-0000-0000-0000-000000000000}"/>
          </ac:spMkLst>
        </pc:spChg>
        <pc:spChg chg="del">
          <ac:chgData name="Kathy Kem" userId="c075c6d7f673c88b" providerId="LiveId" clId="{4407881E-3784-4654-BB10-ABDC80716EC1}" dt="2025-10-17T11:08:42.915" v="0" actId="478"/>
          <ac:spMkLst>
            <pc:docMk/>
            <pc:sldMk cId="0" sldId="256"/>
            <ac:spMk id="268" creationId="{00000000-0000-0000-0000-000000000000}"/>
          </ac:spMkLst>
        </pc:spChg>
        <pc:spChg chg="del">
          <ac:chgData name="Kathy Kem" userId="c075c6d7f673c88b" providerId="LiveId" clId="{4407881E-3784-4654-BB10-ABDC80716EC1}" dt="2025-10-17T11:08:42.915" v="0" actId="478"/>
          <ac:spMkLst>
            <pc:docMk/>
            <pc:sldMk cId="0" sldId="256"/>
            <ac:spMk id="269" creationId="{00000000-0000-0000-0000-000000000000}"/>
          </ac:spMkLst>
        </pc:spChg>
        <pc:spChg chg="del">
          <ac:chgData name="Kathy Kem" userId="c075c6d7f673c88b" providerId="LiveId" clId="{4407881E-3784-4654-BB10-ABDC80716EC1}" dt="2025-10-17T11:08:42.915" v="0" actId="478"/>
          <ac:spMkLst>
            <pc:docMk/>
            <pc:sldMk cId="0" sldId="256"/>
            <ac:spMk id="278" creationId="{00000000-0000-0000-0000-000000000000}"/>
          </ac:spMkLst>
        </pc:spChg>
        <pc:picChg chg="add mod">
          <ac:chgData name="Kathy Kem" userId="c075c6d7f673c88b" providerId="LiveId" clId="{4407881E-3784-4654-BB10-ABDC80716EC1}" dt="2025-10-17T11:08:55.192" v="4" actId="1076"/>
          <ac:picMkLst>
            <pc:docMk/>
            <pc:sldMk cId="0" sldId="256"/>
            <ac:picMk id="4" creationId="{4EC60CA7-E5A7-E648-53FD-A0F1200CDB94}"/>
          </ac:picMkLst>
        </pc:picChg>
        <pc:picChg chg="add mod">
          <ac:chgData name="Kathy Kem" userId="c075c6d7f673c88b" providerId="LiveId" clId="{4407881E-3784-4654-BB10-ABDC80716EC1}" dt="2025-10-17T11:08:47.537" v="3"/>
          <ac:picMkLst>
            <pc:docMk/>
            <pc:sldMk cId="0" sldId="256"/>
            <ac:picMk id="12" creationId="{7FC79692-094D-3EDD-C353-DF26F4137E01}"/>
          </ac:picMkLst>
        </pc:picChg>
        <pc:picChg chg="del">
          <ac:chgData name="Kathy Kem" userId="c075c6d7f673c88b" providerId="LiveId" clId="{4407881E-3784-4654-BB10-ABDC80716EC1}" dt="2025-10-17T11:08:42.915" v="0" actId="478"/>
          <ac:picMkLst>
            <pc:docMk/>
            <pc:sldMk cId="0" sldId="256"/>
            <ac:picMk id="266" creationId="{00000000-0000-0000-0000-000000000000}"/>
          </ac:picMkLst>
        </pc:picChg>
        <pc:picChg chg="del">
          <ac:chgData name="Kathy Kem" userId="c075c6d7f673c88b" providerId="LiveId" clId="{4407881E-3784-4654-BB10-ABDC80716EC1}" dt="2025-10-17T11:08:42.915" v="0" actId="478"/>
          <ac:picMkLst>
            <pc:docMk/>
            <pc:sldMk cId="0" sldId="256"/>
            <ac:picMk id="271" creationId="{00000000-0000-0000-0000-000000000000}"/>
          </ac:picMkLst>
        </pc:picChg>
      </pc:sldChg>
      <pc:sldChg chg="modSp del mod">
        <pc:chgData name="Kathy Kem" userId="c075c6d7f673c88b" providerId="LiveId" clId="{4407881E-3784-4654-BB10-ABDC80716EC1}" dt="2025-10-17T11:09:17.631" v="9" actId="47"/>
        <pc:sldMkLst>
          <pc:docMk/>
          <pc:sldMk cId="0" sldId="257"/>
        </pc:sldMkLst>
        <pc:spChg chg="mod">
          <ac:chgData name="Kathy Kem" userId="c075c6d7f673c88b" providerId="LiveId" clId="{4407881E-3784-4654-BB10-ABDC80716EC1}" dt="2025-10-17T11:09:04.311" v="7" actId="6549"/>
          <ac:spMkLst>
            <pc:docMk/>
            <pc:sldMk cId="0" sldId="257"/>
            <ac:spMk id="15" creationId="{0C277D22-DC2A-3C26-A7A4-A99DF0716E5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4"/>
            <a:ext cx="2971800" cy="464820"/>
          </a:xfrm>
          <a:prstGeom prst="rect">
            <a:avLst/>
          </a:prstGeom>
          <a:noFill/>
          <a:ln>
            <a:noFill/>
          </a:ln>
        </p:spPr>
        <p:txBody>
          <a:bodyPr spcFirstLastPara="1" wrap="square" lIns="91700" tIns="45850" rIns="91700" bIns="4585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5" y="4"/>
            <a:ext cx="2971800" cy="464820"/>
          </a:xfrm>
          <a:prstGeom prst="rect">
            <a:avLst/>
          </a:prstGeom>
          <a:noFill/>
          <a:ln>
            <a:noFill/>
          </a:ln>
        </p:spPr>
        <p:txBody>
          <a:bodyPr spcFirstLastPara="1" wrap="square" lIns="91700" tIns="45850" rIns="91700" bIns="4585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084388" y="698500"/>
            <a:ext cx="2690812"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15793"/>
            <a:ext cx="5486400" cy="4183380"/>
          </a:xfrm>
          <a:prstGeom prst="rect">
            <a:avLst/>
          </a:prstGeom>
          <a:noFill/>
          <a:ln>
            <a:noFill/>
          </a:ln>
        </p:spPr>
        <p:txBody>
          <a:bodyPr spcFirstLastPara="1" wrap="square" lIns="91700" tIns="45850" rIns="91700" bIns="45850" anchor="t" anchorCtr="0">
            <a:normAutofit/>
          </a:bodyPr>
          <a:lstStyle>
            <a:lvl1pPr marL="457200" marR="0" lvl="0"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72"/>
            <a:ext cx="2971800" cy="464820"/>
          </a:xfrm>
          <a:prstGeom prst="rect">
            <a:avLst/>
          </a:prstGeom>
          <a:noFill/>
          <a:ln>
            <a:noFill/>
          </a:ln>
        </p:spPr>
        <p:txBody>
          <a:bodyPr spcFirstLastPara="1" wrap="square" lIns="91700" tIns="45850" rIns="91700" bIns="4585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5" y="8829972"/>
            <a:ext cx="2971800" cy="464820"/>
          </a:xfrm>
          <a:prstGeom prst="rect">
            <a:avLst/>
          </a:prstGeom>
          <a:noFill/>
          <a:ln>
            <a:noFill/>
          </a:ln>
        </p:spPr>
        <p:txBody>
          <a:bodyPr spcFirstLastPara="1" wrap="square" lIns="91700" tIns="45850" rIns="91700" bIns="458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notes"/>
          <p:cNvSpPr>
            <a:spLocks noGrp="1" noRot="1" noChangeAspect="1"/>
          </p:cNvSpPr>
          <p:nvPr>
            <p:ph type="sldImg" idx="2"/>
          </p:nvPr>
        </p:nvSpPr>
        <p:spPr>
          <a:xfrm>
            <a:off x="2084388" y="698500"/>
            <a:ext cx="2690812"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1:notes"/>
          <p:cNvSpPr txBox="1">
            <a:spLocks noGrp="1"/>
          </p:cNvSpPr>
          <p:nvPr>
            <p:ph type="body" idx="1"/>
          </p:nvPr>
        </p:nvSpPr>
        <p:spPr>
          <a:xfrm>
            <a:off x="685800" y="4415793"/>
            <a:ext cx="5486400" cy="4183380"/>
          </a:xfrm>
          <a:prstGeom prst="rect">
            <a:avLst/>
          </a:prstGeom>
          <a:noFill/>
          <a:ln>
            <a:noFill/>
          </a:ln>
        </p:spPr>
        <p:txBody>
          <a:bodyPr spcFirstLastPara="1" wrap="square" lIns="91700" tIns="45850" rIns="91700" bIns="45850" anchor="t" anchorCtr="0">
            <a:normAutofit/>
          </a:bodyPr>
          <a:lstStyle/>
          <a:p>
            <a:pPr marL="0" lvl="0" indent="0" algn="l" rtl="0">
              <a:spcBef>
                <a:spcPts val="0"/>
              </a:spcBef>
              <a:spcAft>
                <a:spcPts val="0"/>
              </a:spcAft>
              <a:buNone/>
            </a:pPr>
            <a:endParaRPr dirty="0"/>
          </a:p>
        </p:txBody>
      </p:sp>
      <p:sp>
        <p:nvSpPr>
          <p:cNvPr id="259" name="Google Shape;259;p1:notes"/>
          <p:cNvSpPr txBox="1">
            <a:spLocks noGrp="1"/>
          </p:cNvSpPr>
          <p:nvPr>
            <p:ph type="sldNum" idx="12"/>
          </p:nvPr>
        </p:nvSpPr>
        <p:spPr>
          <a:xfrm>
            <a:off x="3884615" y="8829972"/>
            <a:ext cx="2971800" cy="464820"/>
          </a:xfrm>
          <a:prstGeom prst="rect">
            <a:avLst/>
          </a:prstGeom>
          <a:noFill/>
          <a:ln>
            <a:noFill/>
          </a:ln>
        </p:spPr>
        <p:txBody>
          <a:bodyPr spcFirstLastPara="1" wrap="square" lIns="91700" tIns="45850" rIns="91700" bIns="4585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4"/>
          <p:cNvSpPr/>
          <p:nvPr/>
        </p:nvSpPr>
        <p:spPr>
          <a:xfrm>
            <a:off x="6583797" y="0"/>
            <a:ext cx="582930" cy="161253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txBox="1">
            <a:spLocks noGrp="1"/>
          </p:cNvSpPr>
          <p:nvPr>
            <p:ph type="dt" idx="10"/>
          </p:nvPr>
        </p:nvSpPr>
        <p:spPr>
          <a:xfrm>
            <a:off x="6438277" y="9336064"/>
            <a:ext cx="842009" cy="335367"/>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502217" y="9336062"/>
            <a:ext cx="3280826" cy="33536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26824" y="433738"/>
            <a:ext cx="672612" cy="1125941"/>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380" b="0" i="0" u="none" strike="noStrike" cap="none">
                <a:solidFill>
                  <a:schemeClr val="lt1"/>
                </a:solidFill>
                <a:latin typeface="Century Gothic"/>
                <a:ea typeface="Century Gothic"/>
                <a:cs typeface="Century Gothic"/>
                <a:sym typeface="Century Gothic"/>
              </a:defRPr>
            </a:lvl1pPr>
            <a:lvl2pPr marL="0" lvl="1" indent="0" algn="ctr">
              <a:spcBef>
                <a:spcPts val="0"/>
              </a:spcBef>
              <a:buNone/>
              <a:defRPr sz="2380" b="0" i="0" u="none" strike="noStrike" cap="none">
                <a:solidFill>
                  <a:schemeClr val="lt1"/>
                </a:solidFill>
                <a:latin typeface="Century Gothic"/>
                <a:ea typeface="Century Gothic"/>
                <a:cs typeface="Century Gothic"/>
                <a:sym typeface="Century Gothic"/>
              </a:defRPr>
            </a:lvl2pPr>
            <a:lvl3pPr marL="0" lvl="2" indent="0" algn="ctr">
              <a:spcBef>
                <a:spcPts val="0"/>
              </a:spcBef>
              <a:buNone/>
              <a:defRPr sz="2380" b="0" i="0" u="none" strike="noStrike" cap="none">
                <a:solidFill>
                  <a:schemeClr val="lt1"/>
                </a:solidFill>
                <a:latin typeface="Century Gothic"/>
                <a:ea typeface="Century Gothic"/>
                <a:cs typeface="Century Gothic"/>
                <a:sym typeface="Century Gothic"/>
              </a:defRPr>
            </a:lvl3pPr>
            <a:lvl4pPr marL="0" lvl="3" indent="0" algn="ctr">
              <a:spcBef>
                <a:spcPts val="0"/>
              </a:spcBef>
              <a:buNone/>
              <a:defRPr sz="2380" b="0" i="0" u="none" strike="noStrike" cap="none">
                <a:solidFill>
                  <a:schemeClr val="lt1"/>
                </a:solidFill>
                <a:latin typeface="Century Gothic"/>
                <a:ea typeface="Century Gothic"/>
                <a:cs typeface="Century Gothic"/>
                <a:sym typeface="Century Gothic"/>
              </a:defRPr>
            </a:lvl4pPr>
            <a:lvl5pPr marL="0" lvl="4" indent="0" algn="ctr">
              <a:spcBef>
                <a:spcPts val="0"/>
              </a:spcBef>
              <a:buNone/>
              <a:defRPr sz="2380" b="0" i="0" u="none" strike="noStrike" cap="none">
                <a:solidFill>
                  <a:schemeClr val="lt1"/>
                </a:solidFill>
                <a:latin typeface="Century Gothic"/>
                <a:ea typeface="Century Gothic"/>
                <a:cs typeface="Century Gothic"/>
                <a:sym typeface="Century Gothic"/>
              </a:defRPr>
            </a:lvl5pPr>
            <a:lvl6pPr marL="0" lvl="5" indent="0" algn="ctr">
              <a:spcBef>
                <a:spcPts val="0"/>
              </a:spcBef>
              <a:buNone/>
              <a:defRPr sz="2380" b="0" i="0" u="none" strike="noStrike" cap="none">
                <a:solidFill>
                  <a:schemeClr val="lt1"/>
                </a:solidFill>
                <a:latin typeface="Century Gothic"/>
                <a:ea typeface="Century Gothic"/>
                <a:cs typeface="Century Gothic"/>
                <a:sym typeface="Century Gothic"/>
              </a:defRPr>
            </a:lvl6pPr>
            <a:lvl7pPr marL="0" lvl="6" indent="0" algn="ctr">
              <a:spcBef>
                <a:spcPts val="0"/>
              </a:spcBef>
              <a:buNone/>
              <a:defRPr sz="2380" b="0" i="0" u="none" strike="noStrike" cap="none">
                <a:solidFill>
                  <a:schemeClr val="lt1"/>
                </a:solidFill>
                <a:latin typeface="Century Gothic"/>
                <a:ea typeface="Century Gothic"/>
                <a:cs typeface="Century Gothic"/>
                <a:sym typeface="Century Gothic"/>
              </a:defRPr>
            </a:lvl7pPr>
            <a:lvl8pPr marL="0" lvl="7" indent="0" algn="ctr">
              <a:spcBef>
                <a:spcPts val="0"/>
              </a:spcBef>
              <a:buNone/>
              <a:defRPr sz="2380" b="0" i="0" u="none" strike="noStrike" cap="none">
                <a:solidFill>
                  <a:schemeClr val="lt1"/>
                </a:solidFill>
                <a:latin typeface="Century Gothic"/>
                <a:ea typeface="Century Gothic"/>
                <a:cs typeface="Century Gothic"/>
                <a:sym typeface="Century Gothic"/>
              </a:defRPr>
            </a:lvl8pPr>
            <a:lvl9pPr marL="0" lvl="8" indent="0" algn="ctr">
              <a:spcBef>
                <a:spcPts val="0"/>
              </a:spcBef>
              <a:buNone/>
              <a:defRPr sz="238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Panoramic Picture with Caption">
  <p:cSld name="Panoramic Picture with Caption">
    <p:spTree>
      <p:nvGrpSpPr>
        <p:cNvPr id="1" name="Shape 129"/>
        <p:cNvGrpSpPr/>
        <p:nvPr/>
      </p:nvGrpSpPr>
      <p:grpSpPr>
        <a:xfrm>
          <a:off x="0" y="0"/>
          <a:ext cx="0" cy="0"/>
          <a:chOff x="0" y="0"/>
          <a:chExt cx="0" cy="0"/>
        </a:xfrm>
      </p:grpSpPr>
      <p:grpSp>
        <p:nvGrpSpPr>
          <p:cNvPr id="130" name="Google Shape;130;p13"/>
          <p:cNvGrpSpPr/>
          <p:nvPr/>
        </p:nvGrpSpPr>
        <p:grpSpPr>
          <a:xfrm>
            <a:off x="-1350" y="0"/>
            <a:ext cx="7773750" cy="10062504"/>
            <a:chOff x="-1588" y="0"/>
            <a:chExt cx="9145588" cy="6860798"/>
          </a:xfrm>
        </p:grpSpPr>
        <p:sp>
          <p:nvSpPr>
            <p:cNvPr id="131" name="Google Shape;131;p13"/>
            <p:cNvSpPr/>
            <p:nvPr/>
          </p:nvSpPr>
          <p:spPr>
            <a:xfrm>
              <a:off x="0" y="0"/>
              <a:ext cx="9118832" cy="6858000"/>
            </a:xfrm>
            <a:prstGeom prst="rect">
              <a:avLst/>
            </a:prstGeom>
            <a:blipFill rotWithShape="1">
              <a:blip r:embed="rId2">
                <a:alphaModFix/>
              </a:blip>
              <a:stretch>
                <a:fillRect l="-16712" r="-1698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rot="10204164">
              <a:off x="426788" y="4564241"/>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421503" y="402165"/>
              <a:ext cx="8327939" cy="3141135"/>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rot="10800000">
              <a:off x="485023" y="2670079"/>
              <a:ext cx="8182128" cy="2130508"/>
            </a:xfrm>
            <a:custGeom>
              <a:avLst/>
              <a:gdLst/>
              <a:ahLst/>
              <a:cxnLst/>
              <a:rect l="l" t="t" r="r" b="b"/>
              <a:pathLst>
                <a:path w="10000" h="9621" extrusionOk="0">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141" name="Google Shape;141;p13"/>
          <p:cNvSpPr txBox="1">
            <a:spLocks noGrp="1"/>
          </p:cNvSpPr>
          <p:nvPr>
            <p:ph type="title"/>
          </p:nvPr>
        </p:nvSpPr>
        <p:spPr>
          <a:xfrm>
            <a:off x="736475" y="7276799"/>
            <a:ext cx="5458703" cy="83121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040"/>
              <a:buFont typeface="Century Gothic"/>
              <a:buNone/>
              <a:defRPr sz="204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13"/>
          <p:cNvSpPr>
            <a:spLocks noGrp="1"/>
          </p:cNvSpPr>
          <p:nvPr>
            <p:ph type="pic" idx="2"/>
          </p:nvPr>
        </p:nvSpPr>
        <p:spPr>
          <a:xfrm>
            <a:off x="736475" y="1005840"/>
            <a:ext cx="5458703" cy="50292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143" name="Google Shape;143;p13"/>
          <p:cNvSpPr txBox="1">
            <a:spLocks noGrp="1"/>
          </p:cNvSpPr>
          <p:nvPr>
            <p:ph type="body" idx="1"/>
          </p:nvPr>
        </p:nvSpPr>
        <p:spPr>
          <a:xfrm>
            <a:off x="736474" y="8108015"/>
            <a:ext cx="5458703" cy="724111"/>
          </a:xfrm>
          <a:prstGeom prst="rect">
            <a:avLst/>
          </a:prstGeom>
          <a:noFill/>
          <a:ln>
            <a:noFill/>
          </a:ln>
        </p:spPr>
        <p:txBody>
          <a:bodyPr spcFirstLastPara="1" wrap="square" lIns="91425" tIns="45700" rIns="91425" bIns="45700" anchor="t" anchorCtr="0">
            <a:normAutofit/>
          </a:bodyPr>
          <a:lstStyle>
            <a:lvl1pPr marL="457200" lvl="0" indent="-228600" algn="l">
              <a:spcBef>
                <a:spcPts val="850"/>
              </a:spcBef>
              <a:spcAft>
                <a:spcPts val="0"/>
              </a:spcAft>
              <a:buSzPts val="816"/>
              <a:buNone/>
              <a:defRPr sz="1020">
                <a:solidFill>
                  <a:srgbClr val="EE52A4"/>
                </a:solidFill>
              </a:defRPr>
            </a:lvl1pPr>
            <a:lvl2pPr marL="914400" lvl="1" indent="-228600" algn="l">
              <a:spcBef>
                <a:spcPts val="850"/>
              </a:spcBef>
              <a:spcAft>
                <a:spcPts val="0"/>
              </a:spcAft>
              <a:buSzPts val="816"/>
              <a:buNone/>
              <a:defRPr sz="1020"/>
            </a:lvl2pPr>
            <a:lvl3pPr marL="1371600" lvl="2" indent="-228600" algn="l">
              <a:spcBef>
                <a:spcPts val="850"/>
              </a:spcBef>
              <a:spcAft>
                <a:spcPts val="0"/>
              </a:spcAft>
              <a:buSzPts val="680"/>
              <a:buNone/>
              <a:defRPr sz="850"/>
            </a:lvl3pPr>
            <a:lvl4pPr marL="1828800" lvl="3" indent="-228600" algn="l">
              <a:spcBef>
                <a:spcPts val="850"/>
              </a:spcBef>
              <a:spcAft>
                <a:spcPts val="0"/>
              </a:spcAft>
              <a:buSzPts val="612"/>
              <a:buNone/>
              <a:defRPr sz="765"/>
            </a:lvl4pPr>
            <a:lvl5pPr marL="2286000" lvl="4" indent="-228600" algn="l">
              <a:spcBef>
                <a:spcPts val="850"/>
              </a:spcBef>
              <a:spcAft>
                <a:spcPts val="0"/>
              </a:spcAft>
              <a:buSzPts val="612"/>
              <a:buNone/>
              <a:defRPr sz="765"/>
            </a:lvl5pPr>
            <a:lvl6pPr marL="2743200" lvl="5" indent="-228600" algn="l">
              <a:spcBef>
                <a:spcPts val="850"/>
              </a:spcBef>
              <a:spcAft>
                <a:spcPts val="0"/>
              </a:spcAft>
              <a:buSzPts val="612"/>
              <a:buNone/>
              <a:defRPr sz="765"/>
            </a:lvl6pPr>
            <a:lvl7pPr marL="3200400" lvl="6" indent="-228600" algn="l">
              <a:spcBef>
                <a:spcPts val="850"/>
              </a:spcBef>
              <a:spcAft>
                <a:spcPts val="0"/>
              </a:spcAft>
              <a:buSzPts val="612"/>
              <a:buNone/>
              <a:defRPr sz="765"/>
            </a:lvl7pPr>
            <a:lvl8pPr marL="3657600" lvl="7" indent="-228600" algn="l">
              <a:spcBef>
                <a:spcPts val="850"/>
              </a:spcBef>
              <a:spcAft>
                <a:spcPts val="0"/>
              </a:spcAft>
              <a:buSzPts val="612"/>
              <a:buNone/>
              <a:defRPr sz="765"/>
            </a:lvl8pPr>
            <a:lvl9pPr marL="4114800" lvl="8" indent="-228600" algn="l">
              <a:spcBef>
                <a:spcPts val="850"/>
              </a:spcBef>
              <a:spcAft>
                <a:spcPts val="0"/>
              </a:spcAft>
              <a:buSzPts val="612"/>
              <a:buNone/>
              <a:defRPr sz="765"/>
            </a:lvl9pPr>
          </a:lstStyle>
          <a:p>
            <a:endParaRPr/>
          </a:p>
        </p:txBody>
      </p:sp>
      <p:sp>
        <p:nvSpPr>
          <p:cNvPr id="144" name="Google Shape;144;p13"/>
          <p:cNvSpPr txBox="1">
            <a:spLocks noGrp="1"/>
          </p:cNvSpPr>
          <p:nvPr>
            <p:ph type="dt" idx="10"/>
          </p:nvPr>
        </p:nvSpPr>
        <p:spPr>
          <a:xfrm>
            <a:off x="6438277" y="9336064"/>
            <a:ext cx="842009" cy="335367"/>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13"/>
          <p:cNvSpPr txBox="1">
            <a:spLocks noGrp="1"/>
          </p:cNvSpPr>
          <p:nvPr>
            <p:ph type="ftr" idx="11"/>
          </p:nvPr>
        </p:nvSpPr>
        <p:spPr>
          <a:xfrm>
            <a:off x="502217" y="9336062"/>
            <a:ext cx="3280826" cy="33536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13"/>
          <p:cNvSpPr/>
          <p:nvPr/>
        </p:nvSpPr>
        <p:spPr>
          <a:xfrm>
            <a:off x="6583797" y="0"/>
            <a:ext cx="582930" cy="161253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txBox="1">
            <a:spLocks noGrp="1"/>
          </p:cNvSpPr>
          <p:nvPr>
            <p:ph type="sldNum" idx="12"/>
          </p:nvPr>
        </p:nvSpPr>
        <p:spPr>
          <a:xfrm>
            <a:off x="6526824" y="433738"/>
            <a:ext cx="672612" cy="1125941"/>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380">
                <a:solidFill>
                  <a:schemeClr val="lt1"/>
                </a:solidFill>
                <a:latin typeface="Century Gothic"/>
                <a:ea typeface="Century Gothic"/>
                <a:cs typeface="Century Gothic"/>
                <a:sym typeface="Century Gothic"/>
              </a:defRPr>
            </a:lvl1pPr>
            <a:lvl2pPr marL="0" lvl="1" indent="0" algn="ctr">
              <a:spcBef>
                <a:spcPts val="0"/>
              </a:spcBef>
              <a:buNone/>
              <a:defRPr sz="2380">
                <a:solidFill>
                  <a:schemeClr val="lt1"/>
                </a:solidFill>
                <a:latin typeface="Century Gothic"/>
                <a:ea typeface="Century Gothic"/>
                <a:cs typeface="Century Gothic"/>
                <a:sym typeface="Century Gothic"/>
              </a:defRPr>
            </a:lvl2pPr>
            <a:lvl3pPr marL="0" lvl="2" indent="0" algn="ctr">
              <a:spcBef>
                <a:spcPts val="0"/>
              </a:spcBef>
              <a:buNone/>
              <a:defRPr sz="2380">
                <a:solidFill>
                  <a:schemeClr val="lt1"/>
                </a:solidFill>
                <a:latin typeface="Century Gothic"/>
                <a:ea typeface="Century Gothic"/>
                <a:cs typeface="Century Gothic"/>
                <a:sym typeface="Century Gothic"/>
              </a:defRPr>
            </a:lvl3pPr>
            <a:lvl4pPr marL="0" lvl="3" indent="0" algn="ctr">
              <a:spcBef>
                <a:spcPts val="0"/>
              </a:spcBef>
              <a:buNone/>
              <a:defRPr sz="2380">
                <a:solidFill>
                  <a:schemeClr val="lt1"/>
                </a:solidFill>
                <a:latin typeface="Century Gothic"/>
                <a:ea typeface="Century Gothic"/>
                <a:cs typeface="Century Gothic"/>
                <a:sym typeface="Century Gothic"/>
              </a:defRPr>
            </a:lvl4pPr>
            <a:lvl5pPr marL="0" lvl="4" indent="0" algn="ctr">
              <a:spcBef>
                <a:spcPts val="0"/>
              </a:spcBef>
              <a:buNone/>
              <a:defRPr sz="2380">
                <a:solidFill>
                  <a:schemeClr val="lt1"/>
                </a:solidFill>
                <a:latin typeface="Century Gothic"/>
                <a:ea typeface="Century Gothic"/>
                <a:cs typeface="Century Gothic"/>
                <a:sym typeface="Century Gothic"/>
              </a:defRPr>
            </a:lvl5pPr>
            <a:lvl6pPr marL="0" lvl="5" indent="0" algn="ctr">
              <a:spcBef>
                <a:spcPts val="0"/>
              </a:spcBef>
              <a:buNone/>
              <a:defRPr sz="2380">
                <a:solidFill>
                  <a:schemeClr val="lt1"/>
                </a:solidFill>
                <a:latin typeface="Century Gothic"/>
                <a:ea typeface="Century Gothic"/>
                <a:cs typeface="Century Gothic"/>
                <a:sym typeface="Century Gothic"/>
              </a:defRPr>
            </a:lvl6pPr>
            <a:lvl7pPr marL="0" lvl="6" indent="0" algn="ctr">
              <a:spcBef>
                <a:spcPts val="0"/>
              </a:spcBef>
              <a:buNone/>
              <a:defRPr sz="2380">
                <a:solidFill>
                  <a:schemeClr val="lt1"/>
                </a:solidFill>
                <a:latin typeface="Century Gothic"/>
                <a:ea typeface="Century Gothic"/>
                <a:cs typeface="Century Gothic"/>
                <a:sym typeface="Century Gothic"/>
              </a:defRPr>
            </a:lvl7pPr>
            <a:lvl8pPr marL="0" lvl="7" indent="0" algn="ctr">
              <a:spcBef>
                <a:spcPts val="0"/>
              </a:spcBef>
              <a:buNone/>
              <a:defRPr sz="2380">
                <a:solidFill>
                  <a:schemeClr val="lt1"/>
                </a:solidFill>
                <a:latin typeface="Century Gothic"/>
                <a:ea typeface="Century Gothic"/>
                <a:cs typeface="Century Gothic"/>
                <a:sym typeface="Century Gothic"/>
              </a:defRPr>
            </a:lvl8pPr>
            <a:lvl9pPr marL="0" lvl="8" indent="0" algn="ctr">
              <a:spcBef>
                <a:spcPts val="0"/>
              </a:spcBef>
              <a:buNone/>
              <a:defRPr sz="238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nd Caption">
  <p:cSld name="Title and Caption">
    <p:spTree>
      <p:nvGrpSpPr>
        <p:cNvPr id="1" name="Shape 148"/>
        <p:cNvGrpSpPr/>
        <p:nvPr/>
      </p:nvGrpSpPr>
      <p:grpSpPr>
        <a:xfrm>
          <a:off x="0" y="0"/>
          <a:ext cx="0" cy="0"/>
          <a:chOff x="0" y="0"/>
          <a:chExt cx="0" cy="0"/>
        </a:xfrm>
      </p:grpSpPr>
      <p:grpSp>
        <p:nvGrpSpPr>
          <p:cNvPr id="149" name="Google Shape;149;p14"/>
          <p:cNvGrpSpPr/>
          <p:nvPr/>
        </p:nvGrpSpPr>
        <p:grpSpPr>
          <a:xfrm>
            <a:off x="-1350" y="0"/>
            <a:ext cx="7773750" cy="10062504"/>
            <a:chOff x="-1588" y="0"/>
            <a:chExt cx="9145588" cy="6860798"/>
          </a:xfrm>
        </p:grpSpPr>
        <p:sp>
          <p:nvSpPr>
            <p:cNvPr id="150" name="Google Shape;150;p14"/>
            <p:cNvSpPr/>
            <p:nvPr/>
          </p:nvSpPr>
          <p:spPr>
            <a:xfrm>
              <a:off x="0" y="0"/>
              <a:ext cx="9118832" cy="6858000"/>
            </a:xfrm>
            <a:prstGeom prst="rect">
              <a:avLst/>
            </a:prstGeom>
            <a:blipFill rotWithShape="1">
              <a:blip r:embed="rId2">
                <a:alphaModFix/>
              </a:blip>
              <a:stretch>
                <a:fillRect l="-16712" r="-1698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4"/>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4"/>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4"/>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4"/>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4"/>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4"/>
            <p:cNvSpPr/>
            <p:nvPr/>
          </p:nvSpPr>
          <p:spPr>
            <a:xfrm rot="-589932">
              <a:off x="6359946" y="2780895"/>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4"/>
            <p:cNvSpPr/>
            <p:nvPr/>
          </p:nvSpPr>
          <p:spPr>
            <a:xfrm>
              <a:off x="485023" y="4343399"/>
              <a:ext cx="8182128" cy="2112436"/>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4"/>
            <p:cNvSpPr/>
            <p:nvPr/>
          </p:nvSpPr>
          <p:spPr>
            <a:xfrm>
              <a:off x="485023" y="2854646"/>
              <a:ext cx="8182128" cy="2130508"/>
            </a:xfrm>
            <a:custGeom>
              <a:avLst/>
              <a:gdLst/>
              <a:ahLst/>
              <a:cxnLst/>
              <a:rect l="l" t="t" r="r" b="b"/>
              <a:pathLst>
                <a:path w="10000" h="9621" extrusionOk="0">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4"/>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160" name="Google Shape;160;p14"/>
          <p:cNvSpPr txBox="1">
            <a:spLocks noGrp="1"/>
          </p:cNvSpPr>
          <p:nvPr>
            <p:ph type="title"/>
          </p:nvPr>
        </p:nvSpPr>
        <p:spPr>
          <a:xfrm>
            <a:off x="736475" y="1359747"/>
            <a:ext cx="5458704" cy="248265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3060"/>
              <a:buFont typeface="Century Gothic"/>
              <a:buNone/>
              <a:defRPr sz="306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14"/>
          <p:cNvSpPr txBox="1">
            <a:spLocks noGrp="1"/>
          </p:cNvSpPr>
          <p:nvPr>
            <p:ph type="body" idx="1"/>
          </p:nvPr>
        </p:nvSpPr>
        <p:spPr>
          <a:xfrm>
            <a:off x="736475" y="5115768"/>
            <a:ext cx="5458704" cy="3720724"/>
          </a:xfrm>
          <a:prstGeom prst="rect">
            <a:avLst/>
          </a:prstGeom>
          <a:noFill/>
          <a:ln>
            <a:noFill/>
          </a:ln>
        </p:spPr>
        <p:txBody>
          <a:bodyPr spcFirstLastPara="1" wrap="square" lIns="91425" tIns="45700" rIns="91425" bIns="45700" anchor="ctr" anchorCtr="0">
            <a:normAutofit/>
          </a:bodyPr>
          <a:lstStyle>
            <a:lvl1pPr marL="457200" lvl="0" indent="-228600" algn="l">
              <a:spcBef>
                <a:spcPts val="850"/>
              </a:spcBef>
              <a:spcAft>
                <a:spcPts val="0"/>
              </a:spcAft>
              <a:buSzPts val="1224"/>
              <a:buNone/>
              <a:defRPr sz="1530"/>
            </a:lvl1pPr>
            <a:lvl2pPr marL="914400" lvl="1" indent="-228600" algn="l">
              <a:spcBef>
                <a:spcPts val="850"/>
              </a:spcBef>
              <a:spcAft>
                <a:spcPts val="0"/>
              </a:spcAft>
              <a:buSzPts val="816"/>
              <a:buNone/>
              <a:defRPr sz="1020"/>
            </a:lvl2pPr>
            <a:lvl3pPr marL="1371600" lvl="2" indent="-228600" algn="l">
              <a:spcBef>
                <a:spcPts val="850"/>
              </a:spcBef>
              <a:spcAft>
                <a:spcPts val="0"/>
              </a:spcAft>
              <a:buSzPts val="680"/>
              <a:buNone/>
              <a:defRPr sz="850"/>
            </a:lvl3pPr>
            <a:lvl4pPr marL="1828800" lvl="3" indent="-228600" algn="l">
              <a:spcBef>
                <a:spcPts val="850"/>
              </a:spcBef>
              <a:spcAft>
                <a:spcPts val="0"/>
              </a:spcAft>
              <a:buSzPts val="612"/>
              <a:buNone/>
              <a:defRPr sz="765"/>
            </a:lvl4pPr>
            <a:lvl5pPr marL="2286000" lvl="4" indent="-228600" algn="l">
              <a:spcBef>
                <a:spcPts val="850"/>
              </a:spcBef>
              <a:spcAft>
                <a:spcPts val="0"/>
              </a:spcAft>
              <a:buSzPts val="612"/>
              <a:buNone/>
              <a:defRPr sz="765"/>
            </a:lvl5pPr>
            <a:lvl6pPr marL="2743200" lvl="5" indent="-228600" algn="l">
              <a:spcBef>
                <a:spcPts val="850"/>
              </a:spcBef>
              <a:spcAft>
                <a:spcPts val="0"/>
              </a:spcAft>
              <a:buSzPts val="612"/>
              <a:buNone/>
              <a:defRPr sz="765"/>
            </a:lvl6pPr>
            <a:lvl7pPr marL="3200400" lvl="6" indent="-228600" algn="l">
              <a:spcBef>
                <a:spcPts val="850"/>
              </a:spcBef>
              <a:spcAft>
                <a:spcPts val="0"/>
              </a:spcAft>
              <a:buSzPts val="612"/>
              <a:buNone/>
              <a:defRPr sz="765"/>
            </a:lvl7pPr>
            <a:lvl8pPr marL="3657600" lvl="7" indent="-228600" algn="l">
              <a:spcBef>
                <a:spcPts val="850"/>
              </a:spcBef>
              <a:spcAft>
                <a:spcPts val="0"/>
              </a:spcAft>
              <a:buSzPts val="612"/>
              <a:buNone/>
              <a:defRPr sz="765"/>
            </a:lvl8pPr>
            <a:lvl9pPr marL="4114800" lvl="8" indent="-228600" algn="l">
              <a:spcBef>
                <a:spcPts val="850"/>
              </a:spcBef>
              <a:spcAft>
                <a:spcPts val="0"/>
              </a:spcAft>
              <a:buSzPts val="612"/>
              <a:buNone/>
              <a:defRPr sz="765"/>
            </a:lvl9pPr>
          </a:lstStyle>
          <a:p>
            <a:endParaRPr/>
          </a:p>
        </p:txBody>
      </p:sp>
      <p:sp>
        <p:nvSpPr>
          <p:cNvPr id="162" name="Google Shape;162;p14"/>
          <p:cNvSpPr txBox="1">
            <a:spLocks noGrp="1"/>
          </p:cNvSpPr>
          <p:nvPr>
            <p:ph type="dt" idx="10"/>
          </p:nvPr>
        </p:nvSpPr>
        <p:spPr>
          <a:xfrm>
            <a:off x="6438277" y="9336064"/>
            <a:ext cx="842009" cy="335367"/>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14"/>
          <p:cNvSpPr txBox="1">
            <a:spLocks noGrp="1"/>
          </p:cNvSpPr>
          <p:nvPr>
            <p:ph type="ftr" idx="11"/>
          </p:nvPr>
        </p:nvSpPr>
        <p:spPr>
          <a:xfrm>
            <a:off x="502217" y="9336062"/>
            <a:ext cx="3280826" cy="33536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14"/>
          <p:cNvSpPr/>
          <p:nvPr/>
        </p:nvSpPr>
        <p:spPr>
          <a:xfrm>
            <a:off x="6583797" y="0"/>
            <a:ext cx="582930" cy="161253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4"/>
          <p:cNvSpPr txBox="1">
            <a:spLocks noGrp="1"/>
          </p:cNvSpPr>
          <p:nvPr>
            <p:ph type="sldNum" idx="12"/>
          </p:nvPr>
        </p:nvSpPr>
        <p:spPr>
          <a:xfrm>
            <a:off x="6526824" y="433738"/>
            <a:ext cx="672612" cy="1125941"/>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380">
                <a:solidFill>
                  <a:schemeClr val="lt1"/>
                </a:solidFill>
                <a:latin typeface="Century Gothic"/>
                <a:ea typeface="Century Gothic"/>
                <a:cs typeface="Century Gothic"/>
                <a:sym typeface="Century Gothic"/>
              </a:defRPr>
            </a:lvl1pPr>
            <a:lvl2pPr marL="0" lvl="1" indent="0" algn="ctr">
              <a:spcBef>
                <a:spcPts val="0"/>
              </a:spcBef>
              <a:buNone/>
              <a:defRPr sz="2380">
                <a:solidFill>
                  <a:schemeClr val="lt1"/>
                </a:solidFill>
                <a:latin typeface="Century Gothic"/>
                <a:ea typeface="Century Gothic"/>
                <a:cs typeface="Century Gothic"/>
                <a:sym typeface="Century Gothic"/>
              </a:defRPr>
            </a:lvl2pPr>
            <a:lvl3pPr marL="0" lvl="2" indent="0" algn="ctr">
              <a:spcBef>
                <a:spcPts val="0"/>
              </a:spcBef>
              <a:buNone/>
              <a:defRPr sz="2380">
                <a:solidFill>
                  <a:schemeClr val="lt1"/>
                </a:solidFill>
                <a:latin typeface="Century Gothic"/>
                <a:ea typeface="Century Gothic"/>
                <a:cs typeface="Century Gothic"/>
                <a:sym typeface="Century Gothic"/>
              </a:defRPr>
            </a:lvl3pPr>
            <a:lvl4pPr marL="0" lvl="3" indent="0" algn="ctr">
              <a:spcBef>
                <a:spcPts val="0"/>
              </a:spcBef>
              <a:buNone/>
              <a:defRPr sz="2380">
                <a:solidFill>
                  <a:schemeClr val="lt1"/>
                </a:solidFill>
                <a:latin typeface="Century Gothic"/>
                <a:ea typeface="Century Gothic"/>
                <a:cs typeface="Century Gothic"/>
                <a:sym typeface="Century Gothic"/>
              </a:defRPr>
            </a:lvl4pPr>
            <a:lvl5pPr marL="0" lvl="4" indent="0" algn="ctr">
              <a:spcBef>
                <a:spcPts val="0"/>
              </a:spcBef>
              <a:buNone/>
              <a:defRPr sz="2380">
                <a:solidFill>
                  <a:schemeClr val="lt1"/>
                </a:solidFill>
                <a:latin typeface="Century Gothic"/>
                <a:ea typeface="Century Gothic"/>
                <a:cs typeface="Century Gothic"/>
                <a:sym typeface="Century Gothic"/>
              </a:defRPr>
            </a:lvl5pPr>
            <a:lvl6pPr marL="0" lvl="5" indent="0" algn="ctr">
              <a:spcBef>
                <a:spcPts val="0"/>
              </a:spcBef>
              <a:buNone/>
              <a:defRPr sz="2380">
                <a:solidFill>
                  <a:schemeClr val="lt1"/>
                </a:solidFill>
                <a:latin typeface="Century Gothic"/>
                <a:ea typeface="Century Gothic"/>
                <a:cs typeface="Century Gothic"/>
                <a:sym typeface="Century Gothic"/>
              </a:defRPr>
            </a:lvl6pPr>
            <a:lvl7pPr marL="0" lvl="6" indent="0" algn="ctr">
              <a:spcBef>
                <a:spcPts val="0"/>
              </a:spcBef>
              <a:buNone/>
              <a:defRPr sz="2380">
                <a:solidFill>
                  <a:schemeClr val="lt1"/>
                </a:solidFill>
                <a:latin typeface="Century Gothic"/>
                <a:ea typeface="Century Gothic"/>
                <a:cs typeface="Century Gothic"/>
                <a:sym typeface="Century Gothic"/>
              </a:defRPr>
            </a:lvl7pPr>
            <a:lvl8pPr marL="0" lvl="7" indent="0" algn="ctr">
              <a:spcBef>
                <a:spcPts val="0"/>
              </a:spcBef>
              <a:buNone/>
              <a:defRPr sz="2380">
                <a:solidFill>
                  <a:schemeClr val="lt1"/>
                </a:solidFill>
                <a:latin typeface="Century Gothic"/>
                <a:ea typeface="Century Gothic"/>
                <a:cs typeface="Century Gothic"/>
                <a:sym typeface="Century Gothic"/>
              </a:defRPr>
            </a:lvl8pPr>
            <a:lvl9pPr marL="0" lvl="8" indent="0" algn="ctr">
              <a:spcBef>
                <a:spcPts val="0"/>
              </a:spcBef>
              <a:buNone/>
              <a:defRPr sz="238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Quote with Caption">
  <p:cSld name="Quote with Caption">
    <p:spTree>
      <p:nvGrpSpPr>
        <p:cNvPr id="1" name="Shape 166"/>
        <p:cNvGrpSpPr/>
        <p:nvPr/>
      </p:nvGrpSpPr>
      <p:grpSpPr>
        <a:xfrm>
          <a:off x="0" y="0"/>
          <a:ext cx="0" cy="0"/>
          <a:chOff x="0" y="0"/>
          <a:chExt cx="0" cy="0"/>
        </a:xfrm>
      </p:grpSpPr>
      <p:grpSp>
        <p:nvGrpSpPr>
          <p:cNvPr id="167" name="Google Shape;167;p15"/>
          <p:cNvGrpSpPr/>
          <p:nvPr/>
        </p:nvGrpSpPr>
        <p:grpSpPr>
          <a:xfrm>
            <a:off x="-1350" y="0"/>
            <a:ext cx="7773750" cy="10062504"/>
            <a:chOff x="-1588" y="0"/>
            <a:chExt cx="9145588" cy="6860798"/>
          </a:xfrm>
        </p:grpSpPr>
        <p:sp>
          <p:nvSpPr>
            <p:cNvPr id="168" name="Google Shape;168;p15"/>
            <p:cNvSpPr/>
            <p:nvPr/>
          </p:nvSpPr>
          <p:spPr>
            <a:xfrm>
              <a:off x="0" y="0"/>
              <a:ext cx="9118832" cy="6858000"/>
            </a:xfrm>
            <a:prstGeom prst="rect">
              <a:avLst/>
            </a:prstGeom>
            <a:blipFill rotWithShape="1">
              <a:blip r:embed="rId2">
                <a:alphaModFix/>
              </a:blip>
              <a:stretch>
                <a:fillRect l="-16712" r="-1698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5"/>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5"/>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5"/>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5"/>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5"/>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5"/>
            <p:cNvSpPr/>
            <p:nvPr/>
          </p:nvSpPr>
          <p:spPr>
            <a:xfrm rot="-589932">
              <a:off x="6359946" y="4309201"/>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5"/>
            <p:cNvSpPr/>
            <p:nvPr/>
          </p:nvSpPr>
          <p:spPr>
            <a:xfrm>
              <a:off x="485023" y="4381500"/>
              <a:ext cx="8182128" cy="2130508"/>
            </a:xfrm>
            <a:custGeom>
              <a:avLst/>
              <a:gdLst/>
              <a:ahLst/>
              <a:cxnLst/>
              <a:rect l="l" t="t" r="r" b="b"/>
              <a:pathLst>
                <a:path w="10000" h="9621" extrusionOk="0">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5"/>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177" name="Google Shape;177;p15"/>
          <p:cNvSpPr txBox="1"/>
          <p:nvPr/>
        </p:nvSpPr>
        <p:spPr>
          <a:xfrm>
            <a:off x="550316" y="955813"/>
            <a:ext cx="511352" cy="1138773"/>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6800" b="0" i="0">
                <a:solidFill>
                  <a:srgbClr val="EE52A4"/>
                </a:solidFill>
                <a:latin typeface="Arial"/>
                <a:ea typeface="Arial"/>
                <a:cs typeface="Arial"/>
                <a:sym typeface="Arial"/>
              </a:rPr>
              <a:t>“</a:t>
            </a:r>
            <a:endParaRPr/>
          </a:p>
        </p:txBody>
      </p:sp>
      <p:sp>
        <p:nvSpPr>
          <p:cNvPr id="178" name="Google Shape;178;p15"/>
          <p:cNvSpPr txBox="1"/>
          <p:nvPr/>
        </p:nvSpPr>
        <p:spPr>
          <a:xfrm>
            <a:off x="6009006" y="4253763"/>
            <a:ext cx="526204" cy="1138773"/>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6800" b="0" i="0">
                <a:solidFill>
                  <a:srgbClr val="EE52A4"/>
                </a:solidFill>
                <a:latin typeface="Arial"/>
                <a:ea typeface="Arial"/>
                <a:cs typeface="Arial"/>
                <a:sym typeface="Arial"/>
              </a:rPr>
              <a:t>”</a:t>
            </a:r>
            <a:endParaRPr/>
          </a:p>
        </p:txBody>
      </p:sp>
      <p:sp>
        <p:nvSpPr>
          <p:cNvPr id="179" name="Google Shape;179;p15"/>
          <p:cNvSpPr txBox="1">
            <a:spLocks noGrp="1"/>
          </p:cNvSpPr>
          <p:nvPr>
            <p:ph type="title"/>
          </p:nvPr>
        </p:nvSpPr>
        <p:spPr>
          <a:xfrm>
            <a:off x="958852" y="1359746"/>
            <a:ext cx="5236327" cy="422719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3060"/>
              <a:buFont typeface="Century Gothic"/>
              <a:buNone/>
              <a:defRPr sz="306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15"/>
          <p:cNvSpPr txBox="1">
            <a:spLocks noGrp="1"/>
          </p:cNvSpPr>
          <p:nvPr>
            <p:ph type="body" idx="1"/>
          </p:nvPr>
        </p:nvSpPr>
        <p:spPr>
          <a:xfrm>
            <a:off x="1179187" y="5586942"/>
            <a:ext cx="4799222" cy="488566"/>
          </a:xfrm>
          <a:prstGeom prst="rect">
            <a:avLst/>
          </a:prstGeom>
          <a:noFill/>
          <a:ln>
            <a:noFill/>
          </a:ln>
        </p:spPr>
        <p:txBody>
          <a:bodyPr spcFirstLastPara="1" wrap="square" lIns="91425" tIns="45700" rIns="91425" bIns="45700" anchor="t" anchorCtr="0">
            <a:normAutofit/>
          </a:bodyPr>
          <a:lstStyle>
            <a:lvl1pPr marL="457200" lvl="0" indent="-228600" algn="l">
              <a:spcBef>
                <a:spcPts val="850"/>
              </a:spcBef>
              <a:spcAft>
                <a:spcPts val="0"/>
              </a:spcAft>
              <a:buSzPts val="952"/>
              <a:buNone/>
              <a:defRPr sz="1190" b="0" i="0" cap="small">
                <a:solidFill>
                  <a:srgbClr val="EE52A4"/>
                </a:solidFill>
                <a:latin typeface="Century Gothic"/>
                <a:ea typeface="Century Gothic"/>
                <a:cs typeface="Century Gothic"/>
                <a:sym typeface="Century Gothic"/>
              </a:defRPr>
            </a:lvl1pPr>
            <a:lvl2pPr marL="914400" lvl="1" indent="-228600" algn="l">
              <a:spcBef>
                <a:spcPts val="850"/>
              </a:spcBef>
              <a:spcAft>
                <a:spcPts val="0"/>
              </a:spcAft>
              <a:buSzPts val="816"/>
              <a:buNone/>
              <a:defRPr sz="1020"/>
            </a:lvl2pPr>
            <a:lvl3pPr marL="1371600" lvl="2" indent="-228600" algn="l">
              <a:spcBef>
                <a:spcPts val="850"/>
              </a:spcBef>
              <a:spcAft>
                <a:spcPts val="0"/>
              </a:spcAft>
              <a:buSzPts val="680"/>
              <a:buNone/>
              <a:defRPr sz="850"/>
            </a:lvl3pPr>
            <a:lvl4pPr marL="1828800" lvl="3" indent="-228600" algn="l">
              <a:spcBef>
                <a:spcPts val="850"/>
              </a:spcBef>
              <a:spcAft>
                <a:spcPts val="0"/>
              </a:spcAft>
              <a:buSzPts val="612"/>
              <a:buNone/>
              <a:defRPr sz="765"/>
            </a:lvl4pPr>
            <a:lvl5pPr marL="2286000" lvl="4" indent="-228600" algn="l">
              <a:spcBef>
                <a:spcPts val="850"/>
              </a:spcBef>
              <a:spcAft>
                <a:spcPts val="0"/>
              </a:spcAft>
              <a:buSzPts val="612"/>
              <a:buNone/>
              <a:defRPr sz="765"/>
            </a:lvl5pPr>
            <a:lvl6pPr marL="2743200" lvl="5" indent="-228600" algn="l">
              <a:spcBef>
                <a:spcPts val="850"/>
              </a:spcBef>
              <a:spcAft>
                <a:spcPts val="0"/>
              </a:spcAft>
              <a:buSzPts val="612"/>
              <a:buNone/>
              <a:defRPr sz="765"/>
            </a:lvl6pPr>
            <a:lvl7pPr marL="3200400" lvl="6" indent="-228600" algn="l">
              <a:spcBef>
                <a:spcPts val="850"/>
              </a:spcBef>
              <a:spcAft>
                <a:spcPts val="0"/>
              </a:spcAft>
              <a:buSzPts val="612"/>
              <a:buNone/>
              <a:defRPr sz="765"/>
            </a:lvl7pPr>
            <a:lvl8pPr marL="3657600" lvl="7" indent="-228600" algn="l">
              <a:spcBef>
                <a:spcPts val="850"/>
              </a:spcBef>
              <a:spcAft>
                <a:spcPts val="0"/>
              </a:spcAft>
              <a:buSzPts val="612"/>
              <a:buNone/>
              <a:defRPr sz="765"/>
            </a:lvl8pPr>
            <a:lvl9pPr marL="4114800" lvl="8" indent="-228600" algn="l">
              <a:spcBef>
                <a:spcPts val="850"/>
              </a:spcBef>
              <a:spcAft>
                <a:spcPts val="0"/>
              </a:spcAft>
              <a:buSzPts val="612"/>
              <a:buNone/>
              <a:defRPr sz="765"/>
            </a:lvl9pPr>
          </a:lstStyle>
          <a:p>
            <a:endParaRPr/>
          </a:p>
        </p:txBody>
      </p:sp>
      <p:sp>
        <p:nvSpPr>
          <p:cNvPr id="181" name="Google Shape;181;p15"/>
          <p:cNvSpPr txBox="1">
            <a:spLocks noGrp="1"/>
          </p:cNvSpPr>
          <p:nvPr>
            <p:ph type="body" idx="2"/>
          </p:nvPr>
        </p:nvSpPr>
        <p:spPr>
          <a:xfrm>
            <a:off x="736474" y="7334531"/>
            <a:ext cx="5392122" cy="1482241"/>
          </a:xfrm>
          <a:prstGeom prst="rect">
            <a:avLst/>
          </a:prstGeom>
          <a:noFill/>
          <a:ln>
            <a:noFill/>
          </a:ln>
        </p:spPr>
        <p:txBody>
          <a:bodyPr spcFirstLastPara="1" wrap="square" lIns="91425" tIns="45700" rIns="91425" bIns="45700" anchor="ctr" anchorCtr="0">
            <a:normAutofit/>
          </a:bodyPr>
          <a:lstStyle>
            <a:lvl1pPr marL="457200" lvl="0" indent="-228600" algn="l">
              <a:spcBef>
                <a:spcPts val="850"/>
              </a:spcBef>
              <a:spcAft>
                <a:spcPts val="0"/>
              </a:spcAft>
              <a:buSzPts val="1224"/>
              <a:buNone/>
              <a:defRPr sz="1530"/>
            </a:lvl1pPr>
            <a:lvl2pPr marL="914400" lvl="1" indent="-228600" algn="l">
              <a:spcBef>
                <a:spcPts val="850"/>
              </a:spcBef>
              <a:spcAft>
                <a:spcPts val="0"/>
              </a:spcAft>
              <a:buSzPts val="816"/>
              <a:buNone/>
              <a:defRPr sz="1020"/>
            </a:lvl2pPr>
            <a:lvl3pPr marL="1371600" lvl="2" indent="-228600" algn="l">
              <a:spcBef>
                <a:spcPts val="850"/>
              </a:spcBef>
              <a:spcAft>
                <a:spcPts val="0"/>
              </a:spcAft>
              <a:buSzPts val="680"/>
              <a:buNone/>
              <a:defRPr sz="850"/>
            </a:lvl3pPr>
            <a:lvl4pPr marL="1828800" lvl="3" indent="-228600" algn="l">
              <a:spcBef>
                <a:spcPts val="850"/>
              </a:spcBef>
              <a:spcAft>
                <a:spcPts val="0"/>
              </a:spcAft>
              <a:buSzPts val="612"/>
              <a:buNone/>
              <a:defRPr sz="765"/>
            </a:lvl4pPr>
            <a:lvl5pPr marL="2286000" lvl="4" indent="-228600" algn="l">
              <a:spcBef>
                <a:spcPts val="850"/>
              </a:spcBef>
              <a:spcAft>
                <a:spcPts val="0"/>
              </a:spcAft>
              <a:buSzPts val="612"/>
              <a:buNone/>
              <a:defRPr sz="765"/>
            </a:lvl5pPr>
            <a:lvl6pPr marL="2743200" lvl="5" indent="-228600" algn="l">
              <a:spcBef>
                <a:spcPts val="850"/>
              </a:spcBef>
              <a:spcAft>
                <a:spcPts val="0"/>
              </a:spcAft>
              <a:buSzPts val="612"/>
              <a:buNone/>
              <a:defRPr sz="765"/>
            </a:lvl6pPr>
            <a:lvl7pPr marL="3200400" lvl="6" indent="-228600" algn="l">
              <a:spcBef>
                <a:spcPts val="850"/>
              </a:spcBef>
              <a:spcAft>
                <a:spcPts val="0"/>
              </a:spcAft>
              <a:buSzPts val="612"/>
              <a:buNone/>
              <a:defRPr sz="765"/>
            </a:lvl7pPr>
            <a:lvl8pPr marL="3657600" lvl="7" indent="-228600" algn="l">
              <a:spcBef>
                <a:spcPts val="850"/>
              </a:spcBef>
              <a:spcAft>
                <a:spcPts val="0"/>
              </a:spcAft>
              <a:buSzPts val="612"/>
              <a:buNone/>
              <a:defRPr sz="765"/>
            </a:lvl8pPr>
            <a:lvl9pPr marL="4114800" lvl="8" indent="-228600" algn="l">
              <a:spcBef>
                <a:spcPts val="850"/>
              </a:spcBef>
              <a:spcAft>
                <a:spcPts val="0"/>
              </a:spcAft>
              <a:buSzPts val="612"/>
              <a:buNone/>
              <a:defRPr sz="765"/>
            </a:lvl9pPr>
          </a:lstStyle>
          <a:p>
            <a:endParaRPr/>
          </a:p>
        </p:txBody>
      </p:sp>
      <p:sp>
        <p:nvSpPr>
          <p:cNvPr id="182" name="Google Shape;182;p15"/>
          <p:cNvSpPr txBox="1">
            <a:spLocks noGrp="1"/>
          </p:cNvSpPr>
          <p:nvPr>
            <p:ph type="dt" idx="10"/>
          </p:nvPr>
        </p:nvSpPr>
        <p:spPr>
          <a:xfrm>
            <a:off x="6438277" y="9336064"/>
            <a:ext cx="842009" cy="335367"/>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15"/>
          <p:cNvSpPr txBox="1">
            <a:spLocks noGrp="1"/>
          </p:cNvSpPr>
          <p:nvPr>
            <p:ph type="ftr" idx="11"/>
          </p:nvPr>
        </p:nvSpPr>
        <p:spPr>
          <a:xfrm>
            <a:off x="502217" y="9336062"/>
            <a:ext cx="3280826" cy="33536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15"/>
          <p:cNvSpPr/>
          <p:nvPr/>
        </p:nvSpPr>
        <p:spPr>
          <a:xfrm>
            <a:off x="6583797" y="0"/>
            <a:ext cx="582930" cy="161253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5"/>
          <p:cNvSpPr txBox="1">
            <a:spLocks noGrp="1"/>
          </p:cNvSpPr>
          <p:nvPr>
            <p:ph type="sldNum" idx="12"/>
          </p:nvPr>
        </p:nvSpPr>
        <p:spPr>
          <a:xfrm>
            <a:off x="6526824" y="433738"/>
            <a:ext cx="672612" cy="1125941"/>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380">
                <a:solidFill>
                  <a:schemeClr val="lt1"/>
                </a:solidFill>
                <a:latin typeface="Century Gothic"/>
                <a:ea typeface="Century Gothic"/>
                <a:cs typeface="Century Gothic"/>
                <a:sym typeface="Century Gothic"/>
              </a:defRPr>
            </a:lvl1pPr>
            <a:lvl2pPr marL="0" lvl="1" indent="0" algn="ctr">
              <a:spcBef>
                <a:spcPts val="0"/>
              </a:spcBef>
              <a:buNone/>
              <a:defRPr sz="2380">
                <a:solidFill>
                  <a:schemeClr val="lt1"/>
                </a:solidFill>
                <a:latin typeface="Century Gothic"/>
                <a:ea typeface="Century Gothic"/>
                <a:cs typeface="Century Gothic"/>
                <a:sym typeface="Century Gothic"/>
              </a:defRPr>
            </a:lvl2pPr>
            <a:lvl3pPr marL="0" lvl="2" indent="0" algn="ctr">
              <a:spcBef>
                <a:spcPts val="0"/>
              </a:spcBef>
              <a:buNone/>
              <a:defRPr sz="2380">
                <a:solidFill>
                  <a:schemeClr val="lt1"/>
                </a:solidFill>
                <a:latin typeface="Century Gothic"/>
                <a:ea typeface="Century Gothic"/>
                <a:cs typeface="Century Gothic"/>
                <a:sym typeface="Century Gothic"/>
              </a:defRPr>
            </a:lvl3pPr>
            <a:lvl4pPr marL="0" lvl="3" indent="0" algn="ctr">
              <a:spcBef>
                <a:spcPts val="0"/>
              </a:spcBef>
              <a:buNone/>
              <a:defRPr sz="2380">
                <a:solidFill>
                  <a:schemeClr val="lt1"/>
                </a:solidFill>
                <a:latin typeface="Century Gothic"/>
                <a:ea typeface="Century Gothic"/>
                <a:cs typeface="Century Gothic"/>
                <a:sym typeface="Century Gothic"/>
              </a:defRPr>
            </a:lvl4pPr>
            <a:lvl5pPr marL="0" lvl="4" indent="0" algn="ctr">
              <a:spcBef>
                <a:spcPts val="0"/>
              </a:spcBef>
              <a:buNone/>
              <a:defRPr sz="2380">
                <a:solidFill>
                  <a:schemeClr val="lt1"/>
                </a:solidFill>
                <a:latin typeface="Century Gothic"/>
                <a:ea typeface="Century Gothic"/>
                <a:cs typeface="Century Gothic"/>
                <a:sym typeface="Century Gothic"/>
              </a:defRPr>
            </a:lvl5pPr>
            <a:lvl6pPr marL="0" lvl="5" indent="0" algn="ctr">
              <a:spcBef>
                <a:spcPts val="0"/>
              </a:spcBef>
              <a:buNone/>
              <a:defRPr sz="2380">
                <a:solidFill>
                  <a:schemeClr val="lt1"/>
                </a:solidFill>
                <a:latin typeface="Century Gothic"/>
                <a:ea typeface="Century Gothic"/>
                <a:cs typeface="Century Gothic"/>
                <a:sym typeface="Century Gothic"/>
              </a:defRPr>
            </a:lvl6pPr>
            <a:lvl7pPr marL="0" lvl="6" indent="0" algn="ctr">
              <a:spcBef>
                <a:spcPts val="0"/>
              </a:spcBef>
              <a:buNone/>
              <a:defRPr sz="2380">
                <a:solidFill>
                  <a:schemeClr val="lt1"/>
                </a:solidFill>
                <a:latin typeface="Century Gothic"/>
                <a:ea typeface="Century Gothic"/>
                <a:cs typeface="Century Gothic"/>
                <a:sym typeface="Century Gothic"/>
              </a:defRPr>
            </a:lvl7pPr>
            <a:lvl8pPr marL="0" lvl="7" indent="0" algn="ctr">
              <a:spcBef>
                <a:spcPts val="0"/>
              </a:spcBef>
              <a:buNone/>
              <a:defRPr sz="2380">
                <a:solidFill>
                  <a:schemeClr val="lt1"/>
                </a:solidFill>
                <a:latin typeface="Century Gothic"/>
                <a:ea typeface="Century Gothic"/>
                <a:cs typeface="Century Gothic"/>
                <a:sym typeface="Century Gothic"/>
              </a:defRPr>
            </a:lvl8pPr>
            <a:lvl9pPr marL="0" lvl="8" indent="0" algn="ctr">
              <a:spcBef>
                <a:spcPts val="0"/>
              </a:spcBef>
              <a:buNone/>
              <a:defRPr sz="238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Name Card">
  <p:cSld name="Name Card">
    <p:spTree>
      <p:nvGrpSpPr>
        <p:cNvPr id="1" name="Shape 186"/>
        <p:cNvGrpSpPr/>
        <p:nvPr/>
      </p:nvGrpSpPr>
      <p:grpSpPr>
        <a:xfrm>
          <a:off x="0" y="0"/>
          <a:ext cx="0" cy="0"/>
          <a:chOff x="0" y="0"/>
          <a:chExt cx="0" cy="0"/>
        </a:xfrm>
      </p:grpSpPr>
      <p:grpSp>
        <p:nvGrpSpPr>
          <p:cNvPr id="187" name="Google Shape;187;p16"/>
          <p:cNvGrpSpPr/>
          <p:nvPr/>
        </p:nvGrpSpPr>
        <p:grpSpPr>
          <a:xfrm>
            <a:off x="-1350" y="0"/>
            <a:ext cx="7773750" cy="10062504"/>
            <a:chOff x="-1588" y="0"/>
            <a:chExt cx="9145588" cy="6860798"/>
          </a:xfrm>
        </p:grpSpPr>
        <p:sp>
          <p:nvSpPr>
            <p:cNvPr id="188" name="Google Shape;188;p16"/>
            <p:cNvSpPr/>
            <p:nvPr/>
          </p:nvSpPr>
          <p:spPr>
            <a:xfrm>
              <a:off x="0" y="0"/>
              <a:ext cx="9118832" cy="6858000"/>
            </a:xfrm>
            <a:prstGeom prst="rect">
              <a:avLst/>
            </a:prstGeom>
            <a:blipFill rotWithShape="1">
              <a:blip r:embed="rId2">
                <a:alphaModFix/>
              </a:blip>
              <a:stretch>
                <a:fillRect l="-16712" r="-1698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6"/>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6"/>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6"/>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6"/>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6"/>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6"/>
            <p:cNvSpPr/>
            <p:nvPr/>
          </p:nvSpPr>
          <p:spPr>
            <a:xfrm rot="-589932">
              <a:off x="6359946" y="4311243"/>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6"/>
            <p:cNvSpPr/>
            <p:nvPr/>
          </p:nvSpPr>
          <p:spPr>
            <a:xfrm>
              <a:off x="485023" y="4381500"/>
              <a:ext cx="8182128" cy="2130508"/>
            </a:xfrm>
            <a:custGeom>
              <a:avLst/>
              <a:gdLst/>
              <a:ahLst/>
              <a:cxnLst/>
              <a:rect l="l" t="t" r="r" b="b"/>
              <a:pathLst>
                <a:path w="10000" h="9621" extrusionOk="0">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6"/>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197" name="Google Shape;197;p16"/>
          <p:cNvSpPr txBox="1">
            <a:spLocks noGrp="1"/>
          </p:cNvSpPr>
          <p:nvPr>
            <p:ph type="title"/>
          </p:nvPr>
        </p:nvSpPr>
        <p:spPr>
          <a:xfrm>
            <a:off x="736475" y="3017520"/>
            <a:ext cx="5458704" cy="3073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3400"/>
              <a:buFont typeface="Century Gothic"/>
              <a:buNone/>
              <a:defRPr sz="3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16"/>
          <p:cNvSpPr txBox="1">
            <a:spLocks noGrp="1"/>
          </p:cNvSpPr>
          <p:nvPr>
            <p:ph type="body" idx="1"/>
          </p:nvPr>
        </p:nvSpPr>
        <p:spPr>
          <a:xfrm>
            <a:off x="736475" y="7369866"/>
            <a:ext cx="5458703" cy="1459173"/>
          </a:xfrm>
          <a:prstGeom prst="rect">
            <a:avLst/>
          </a:prstGeom>
          <a:noFill/>
          <a:ln>
            <a:noFill/>
          </a:ln>
        </p:spPr>
        <p:txBody>
          <a:bodyPr spcFirstLastPara="1" wrap="square" lIns="91425" tIns="45700" rIns="91425" bIns="45700" anchor="t" anchorCtr="0">
            <a:normAutofit/>
          </a:bodyPr>
          <a:lstStyle>
            <a:lvl1pPr marL="457200" lvl="0" indent="-228600" algn="l">
              <a:spcBef>
                <a:spcPts val="850"/>
              </a:spcBef>
              <a:spcAft>
                <a:spcPts val="0"/>
              </a:spcAft>
              <a:buSzPts val="1360"/>
              <a:buNone/>
              <a:defRPr sz="1700" cap="none">
                <a:solidFill>
                  <a:srgbClr val="EE52A4"/>
                </a:solidFill>
              </a:defRPr>
            </a:lvl1pPr>
            <a:lvl2pPr marL="914400" lvl="1" indent="-228600" algn="l">
              <a:spcBef>
                <a:spcPts val="850"/>
              </a:spcBef>
              <a:spcAft>
                <a:spcPts val="0"/>
              </a:spcAft>
              <a:buSzPts val="1224"/>
              <a:buNone/>
              <a:defRPr sz="1530">
                <a:solidFill>
                  <a:srgbClr val="888888"/>
                </a:solidFill>
              </a:defRPr>
            </a:lvl2pPr>
            <a:lvl3pPr marL="1371600" lvl="2" indent="-228600" algn="l">
              <a:spcBef>
                <a:spcPts val="850"/>
              </a:spcBef>
              <a:spcAft>
                <a:spcPts val="0"/>
              </a:spcAft>
              <a:buSzPts val="1088"/>
              <a:buNone/>
              <a:defRPr sz="1360">
                <a:solidFill>
                  <a:srgbClr val="888888"/>
                </a:solidFill>
              </a:defRPr>
            </a:lvl3pPr>
            <a:lvl4pPr marL="1828800" lvl="3" indent="-228600" algn="l">
              <a:spcBef>
                <a:spcPts val="850"/>
              </a:spcBef>
              <a:spcAft>
                <a:spcPts val="0"/>
              </a:spcAft>
              <a:buSzPts val="952"/>
              <a:buNone/>
              <a:defRPr sz="1190">
                <a:solidFill>
                  <a:srgbClr val="888888"/>
                </a:solidFill>
              </a:defRPr>
            </a:lvl4pPr>
            <a:lvl5pPr marL="2286000" lvl="4" indent="-228600" algn="l">
              <a:spcBef>
                <a:spcPts val="850"/>
              </a:spcBef>
              <a:spcAft>
                <a:spcPts val="0"/>
              </a:spcAft>
              <a:buSzPts val="952"/>
              <a:buNone/>
              <a:defRPr sz="1190">
                <a:solidFill>
                  <a:srgbClr val="888888"/>
                </a:solidFill>
              </a:defRPr>
            </a:lvl5pPr>
            <a:lvl6pPr marL="2743200" lvl="5" indent="-228600" algn="l">
              <a:spcBef>
                <a:spcPts val="850"/>
              </a:spcBef>
              <a:spcAft>
                <a:spcPts val="0"/>
              </a:spcAft>
              <a:buSzPts val="952"/>
              <a:buNone/>
              <a:defRPr sz="1190">
                <a:solidFill>
                  <a:srgbClr val="888888"/>
                </a:solidFill>
              </a:defRPr>
            </a:lvl6pPr>
            <a:lvl7pPr marL="3200400" lvl="6" indent="-228600" algn="l">
              <a:spcBef>
                <a:spcPts val="850"/>
              </a:spcBef>
              <a:spcAft>
                <a:spcPts val="0"/>
              </a:spcAft>
              <a:buSzPts val="952"/>
              <a:buNone/>
              <a:defRPr sz="1190">
                <a:solidFill>
                  <a:srgbClr val="888888"/>
                </a:solidFill>
              </a:defRPr>
            </a:lvl7pPr>
            <a:lvl8pPr marL="3657600" lvl="7" indent="-228600" algn="l">
              <a:spcBef>
                <a:spcPts val="850"/>
              </a:spcBef>
              <a:spcAft>
                <a:spcPts val="0"/>
              </a:spcAft>
              <a:buSzPts val="952"/>
              <a:buNone/>
              <a:defRPr sz="1190">
                <a:solidFill>
                  <a:srgbClr val="888888"/>
                </a:solidFill>
              </a:defRPr>
            </a:lvl8pPr>
            <a:lvl9pPr marL="4114800" lvl="8" indent="-228600" algn="l">
              <a:spcBef>
                <a:spcPts val="850"/>
              </a:spcBef>
              <a:spcAft>
                <a:spcPts val="0"/>
              </a:spcAft>
              <a:buSzPts val="952"/>
              <a:buNone/>
              <a:defRPr sz="1190">
                <a:solidFill>
                  <a:srgbClr val="888888"/>
                </a:solidFill>
              </a:defRPr>
            </a:lvl9pPr>
          </a:lstStyle>
          <a:p>
            <a:endParaRPr/>
          </a:p>
        </p:txBody>
      </p:sp>
      <p:sp>
        <p:nvSpPr>
          <p:cNvPr id="199" name="Google Shape;199;p16"/>
          <p:cNvSpPr txBox="1">
            <a:spLocks noGrp="1"/>
          </p:cNvSpPr>
          <p:nvPr>
            <p:ph type="dt" idx="10"/>
          </p:nvPr>
        </p:nvSpPr>
        <p:spPr>
          <a:xfrm>
            <a:off x="6438277" y="9336064"/>
            <a:ext cx="842009" cy="335367"/>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16"/>
          <p:cNvSpPr txBox="1">
            <a:spLocks noGrp="1"/>
          </p:cNvSpPr>
          <p:nvPr>
            <p:ph type="ftr" idx="11"/>
          </p:nvPr>
        </p:nvSpPr>
        <p:spPr>
          <a:xfrm>
            <a:off x="502217" y="9336062"/>
            <a:ext cx="3280826" cy="33536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1" name="Google Shape;201;p16"/>
          <p:cNvSpPr/>
          <p:nvPr/>
        </p:nvSpPr>
        <p:spPr>
          <a:xfrm>
            <a:off x="6583797" y="0"/>
            <a:ext cx="582930" cy="161253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6"/>
          <p:cNvSpPr txBox="1">
            <a:spLocks noGrp="1"/>
          </p:cNvSpPr>
          <p:nvPr>
            <p:ph type="sldNum" idx="12"/>
          </p:nvPr>
        </p:nvSpPr>
        <p:spPr>
          <a:xfrm>
            <a:off x="6526824" y="433738"/>
            <a:ext cx="672612" cy="1125941"/>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380">
                <a:solidFill>
                  <a:schemeClr val="lt1"/>
                </a:solidFill>
                <a:latin typeface="Century Gothic"/>
                <a:ea typeface="Century Gothic"/>
                <a:cs typeface="Century Gothic"/>
                <a:sym typeface="Century Gothic"/>
              </a:defRPr>
            </a:lvl1pPr>
            <a:lvl2pPr marL="0" lvl="1" indent="0" algn="ctr">
              <a:spcBef>
                <a:spcPts val="0"/>
              </a:spcBef>
              <a:buNone/>
              <a:defRPr sz="2380">
                <a:solidFill>
                  <a:schemeClr val="lt1"/>
                </a:solidFill>
                <a:latin typeface="Century Gothic"/>
                <a:ea typeface="Century Gothic"/>
                <a:cs typeface="Century Gothic"/>
                <a:sym typeface="Century Gothic"/>
              </a:defRPr>
            </a:lvl2pPr>
            <a:lvl3pPr marL="0" lvl="2" indent="0" algn="ctr">
              <a:spcBef>
                <a:spcPts val="0"/>
              </a:spcBef>
              <a:buNone/>
              <a:defRPr sz="2380">
                <a:solidFill>
                  <a:schemeClr val="lt1"/>
                </a:solidFill>
                <a:latin typeface="Century Gothic"/>
                <a:ea typeface="Century Gothic"/>
                <a:cs typeface="Century Gothic"/>
                <a:sym typeface="Century Gothic"/>
              </a:defRPr>
            </a:lvl3pPr>
            <a:lvl4pPr marL="0" lvl="3" indent="0" algn="ctr">
              <a:spcBef>
                <a:spcPts val="0"/>
              </a:spcBef>
              <a:buNone/>
              <a:defRPr sz="2380">
                <a:solidFill>
                  <a:schemeClr val="lt1"/>
                </a:solidFill>
                <a:latin typeface="Century Gothic"/>
                <a:ea typeface="Century Gothic"/>
                <a:cs typeface="Century Gothic"/>
                <a:sym typeface="Century Gothic"/>
              </a:defRPr>
            </a:lvl4pPr>
            <a:lvl5pPr marL="0" lvl="4" indent="0" algn="ctr">
              <a:spcBef>
                <a:spcPts val="0"/>
              </a:spcBef>
              <a:buNone/>
              <a:defRPr sz="2380">
                <a:solidFill>
                  <a:schemeClr val="lt1"/>
                </a:solidFill>
                <a:latin typeface="Century Gothic"/>
                <a:ea typeface="Century Gothic"/>
                <a:cs typeface="Century Gothic"/>
                <a:sym typeface="Century Gothic"/>
              </a:defRPr>
            </a:lvl5pPr>
            <a:lvl6pPr marL="0" lvl="5" indent="0" algn="ctr">
              <a:spcBef>
                <a:spcPts val="0"/>
              </a:spcBef>
              <a:buNone/>
              <a:defRPr sz="2380">
                <a:solidFill>
                  <a:schemeClr val="lt1"/>
                </a:solidFill>
                <a:latin typeface="Century Gothic"/>
                <a:ea typeface="Century Gothic"/>
                <a:cs typeface="Century Gothic"/>
                <a:sym typeface="Century Gothic"/>
              </a:defRPr>
            </a:lvl6pPr>
            <a:lvl7pPr marL="0" lvl="6" indent="0" algn="ctr">
              <a:spcBef>
                <a:spcPts val="0"/>
              </a:spcBef>
              <a:buNone/>
              <a:defRPr sz="2380">
                <a:solidFill>
                  <a:schemeClr val="lt1"/>
                </a:solidFill>
                <a:latin typeface="Century Gothic"/>
                <a:ea typeface="Century Gothic"/>
                <a:cs typeface="Century Gothic"/>
                <a:sym typeface="Century Gothic"/>
              </a:defRPr>
            </a:lvl7pPr>
            <a:lvl8pPr marL="0" lvl="7" indent="0" algn="ctr">
              <a:spcBef>
                <a:spcPts val="0"/>
              </a:spcBef>
              <a:buNone/>
              <a:defRPr sz="2380">
                <a:solidFill>
                  <a:schemeClr val="lt1"/>
                </a:solidFill>
                <a:latin typeface="Century Gothic"/>
                <a:ea typeface="Century Gothic"/>
                <a:cs typeface="Century Gothic"/>
                <a:sym typeface="Century Gothic"/>
              </a:defRPr>
            </a:lvl8pPr>
            <a:lvl9pPr marL="0" lvl="8" indent="0" algn="ctr">
              <a:spcBef>
                <a:spcPts val="0"/>
              </a:spcBef>
              <a:buNone/>
              <a:defRPr sz="238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203"/>
        <p:cNvGrpSpPr/>
        <p:nvPr/>
      </p:nvGrpSpPr>
      <p:grpSpPr>
        <a:xfrm>
          <a:off x="0" y="0"/>
          <a:ext cx="0" cy="0"/>
          <a:chOff x="0" y="0"/>
          <a:chExt cx="0" cy="0"/>
        </a:xfrm>
      </p:grpSpPr>
      <p:sp>
        <p:nvSpPr>
          <p:cNvPr id="204" name="Google Shape;204;p17"/>
          <p:cNvSpPr txBox="1">
            <a:spLocks noGrp="1"/>
          </p:cNvSpPr>
          <p:nvPr>
            <p:ph type="title"/>
          </p:nvPr>
        </p:nvSpPr>
        <p:spPr>
          <a:xfrm>
            <a:off x="736474" y="1359747"/>
            <a:ext cx="5460054" cy="10411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2720"/>
              <a:buFont typeface="Century Gothic"/>
              <a:buNone/>
              <a:defRPr sz="272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p17"/>
          <p:cNvSpPr txBox="1">
            <a:spLocks noGrp="1"/>
          </p:cNvSpPr>
          <p:nvPr>
            <p:ph type="body" idx="1"/>
          </p:nvPr>
        </p:nvSpPr>
        <p:spPr>
          <a:xfrm>
            <a:off x="736474" y="3650827"/>
            <a:ext cx="1966417" cy="965011"/>
          </a:xfrm>
          <a:prstGeom prst="rect">
            <a:avLst/>
          </a:prstGeom>
          <a:noFill/>
          <a:ln>
            <a:noFill/>
          </a:ln>
        </p:spPr>
        <p:txBody>
          <a:bodyPr spcFirstLastPara="1" wrap="square" lIns="91425" tIns="45700" rIns="91425" bIns="45700" anchor="b" anchorCtr="0">
            <a:noAutofit/>
          </a:bodyPr>
          <a:lstStyle>
            <a:lvl1pPr marL="457200" lvl="0" indent="-228600" algn="l">
              <a:spcBef>
                <a:spcPts val="850"/>
              </a:spcBef>
              <a:spcAft>
                <a:spcPts val="0"/>
              </a:spcAft>
              <a:buSzPts val="1360"/>
              <a:buNone/>
              <a:defRPr sz="1700" b="0">
                <a:solidFill>
                  <a:srgbClr val="EE52A4"/>
                </a:solidFill>
              </a:defRPr>
            </a:lvl1pPr>
            <a:lvl2pPr marL="914400" lvl="1" indent="-228600" algn="l">
              <a:spcBef>
                <a:spcPts val="850"/>
              </a:spcBef>
              <a:spcAft>
                <a:spcPts val="0"/>
              </a:spcAft>
              <a:buSzPts val="1360"/>
              <a:buNone/>
              <a:defRPr sz="1700" b="1"/>
            </a:lvl2pPr>
            <a:lvl3pPr marL="1371600" lvl="2" indent="-228600" algn="l">
              <a:spcBef>
                <a:spcPts val="850"/>
              </a:spcBef>
              <a:spcAft>
                <a:spcPts val="0"/>
              </a:spcAft>
              <a:buSzPts val="1224"/>
              <a:buNone/>
              <a:defRPr sz="1530" b="1"/>
            </a:lvl3pPr>
            <a:lvl4pPr marL="1828800" lvl="3" indent="-228600" algn="l">
              <a:spcBef>
                <a:spcPts val="850"/>
              </a:spcBef>
              <a:spcAft>
                <a:spcPts val="0"/>
              </a:spcAft>
              <a:buSzPts val="1088"/>
              <a:buNone/>
              <a:defRPr sz="1360" b="1"/>
            </a:lvl4pPr>
            <a:lvl5pPr marL="2286000" lvl="4" indent="-228600" algn="l">
              <a:spcBef>
                <a:spcPts val="850"/>
              </a:spcBef>
              <a:spcAft>
                <a:spcPts val="0"/>
              </a:spcAft>
              <a:buSzPts val="1088"/>
              <a:buNone/>
              <a:defRPr sz="1360" b="1"/>
            </a:lvl5pPr>
            <a:lvl6pPr marL="2743200" lvl="5" indent="-228600" algn="l">
              <a:spcBef>
                <a:spcPts val="850"/>
              </a:spcBef>
              <a:spcAft>
                <a:spcPts val="0"/>
              </a:spcAft>
              <a:buSzPts val="1088"/>
              <a:buNone/>
              <a:defRPr sz="1360" b="1"/>
            </a:lvl6pPr>
            <a:lvl7pPr marL="3200400" lvl="6" indent="-228600" algn="l">
              <a:spcBef>
                <a:spcPts val="850"/>
              </a:spcBef>
              <a:spcAft>
                <a:spcPts val="0"/>
              </a:spcAft>
              <a:buSzPts val="1088"/>
              <a:buNone/>
              <a:defRPr sz="1360" b="1"/>
            </a:lvl7pPr>
            <a:lvl8pPr marL="3657600" lvl="7" indent="-228600" algn="l">
              <a:spcBef>
                <a:spcPts val="850"/>
              </a:spcBef>
              <a:spcAft>
                <a:spcPts val="0"/>
              </a:spcAft>
              <a:buSzPts val="1088"/>
              <a:buNone/>
              <a:defRPr sz="1360" b="1"/>
            </a:lvl8pPr>
            <a:lvl9pPr marL="4114800" lvl="8" indent="-228600" algn="l">
              <a:spcBef>
                <a:spcPts val="850"/>
              </a:spcBef>
              <a:spcAft>
                <a:spcPts val="0"/>
              </a:spcAft>
              <a:buSzPts val="1088"/>
              <a:buNone/>
              <a:defRPr sz="1360" b="1"/>
            </a:lvl9pPr>
          </a:lstStyle>
          <a:p>
            <a:endParaRPr/>
          </a:p>
        </p:txBody>
      </p:sp>
      <p:sp>
        <p:nvSpPr>
          <p:cNvPr id="206" name="Google Shape;206;p17"/>
          <p:cNvSpPr txBox="1">
            <a:spLocks noGrp="1"/>
          </p:cNvSpPr>
          <p:nvPr>
            <p:ph type="body" idx="2"/>
          </p:nvPr>
        </p:nvSpPr>
        <p:spPr>
          <a:xfrm>
            <a:off x="736474" y="4615841"/>
            <a:ext cx="1966417" cy="4236270"/>
          </a:xfrm>
          <a:prstGeom prst="rect">
            <a:avLst/>
          </a:prstGeom>
          <a:noFill/>
          <a:ln>
            <a:noFill/>
          </a:ln>
        </p:spPr>
        <p:txBody>
          <a:bodyPr spcFirstLastPara="1" wrap="square" lIns="91425" tIns="45700" rIns="91425" bIns="45700" anchor="t" anchorCtr="0">
            <a:normAutofit/>
          </a:bodyPr>
          <a:lstStyle>
            <a:lvl1pPr marL="457200" lvl="0" indent="-228600" algn="l">
              <a:spcBef>
                <a:spcPts val="850"/>
              </a:spcBef>
              <a:spcAft>
                <a:spcPts val="0"/>
              </a:spcAft>
              <a:buSzPts val="816"/>
              <a:buNone/>
              <a:defRPr sz="1020"/>
            </a:lvl1pPr>
            <a:lvl2pPr marL="914400" lvl="1" indent="-228600" algn="l">
              <a:spcBef>
                <a:spcPts val="850"/>
              </a:spcBef>
              <a:spcAft>
                <a:spcPts val="0"/>
              </a:spcAft>
              <a:buSzPts val="816"/>
              <a:buNone/>
              <a:defRPr sz="1020"/>
            </a:lvl2pPr>
            <a:lvl3pPr marL="1371600" lvl="2" indent="-228600" algn="l">
              <a:spcBef>
                <a:spcPts val="850"/>
              </a:spcBef>
              <a:spcAft>
                <a:spcPts val="0"/>
              </a:spcAft>
              <a:buSzPts val="680"/>
              <a:buNone/>
              <a:defRPr sz="850"/>
            </a:lvl3pPr>
            <a:lvl4pPr marL="1828800" lvl="3" indent="-228600" algn="l">
              <a:spcBef>
                <a:spcPts val="850"/>
              </a:spcBef>
              <a:spcAft>
                <a:spcPts val="0"/>
              </a:spcAft>
              <a:buSzPts val="612"/>
              <a:buNone/>
              <a:defRPr sz="765"/>
            </a:lvl4pPr>
            <a:lvl5pPr marL="2286000" lvl="4" indent="-228600" algn="l">
              <a:spcBef>
                <a:spcPts val="850"/>
              </a:spcBef>
              <a:spcAft>
                <a:spcPts val="0"/>
              </a:spcAft>
              <a:buSzPts val="612"/>
              <a:buNone/>
              <a:defRPr sz="765"/>
            </a:lvl5pPr>
            <a:lvl6pPr marL="2743200" lvl="5" indent="-228600" algn="l">
              <a:spcBef>
                <a:spcPts val="850"/>
              </a:spcBef>
              <a:spcAft>
                <a:spcPts val="0"/>
              </a:spcAft>
              <a:buSzPts val="612"/>
              <a:buNone/>
              <a:defRPr sz="765"/>
            </a:lvl6pPr>
            <a:lvl7pPr marL="3200400" lvl="6" indent="-228600" algn="l">
              <a:spcBef>
                <a:spcPts val="850"/>
              </a:spcBef>
              <a:spcAft>
                <a:spcPts val="0"/>
              </a:spcAft>
              <a:buSzPts val="612"/>
              <a:buNone/>
              <a:defRPr sz="765"/>
            </a:lvl7pPr>
            <a:lvl8pPr marL="3657600" lvl="7" indent="-228600" algn="l">
              <a:spcBef>
                <a:spcPts val="850"/>
              </a:spcBef>
              <a:spcAft>
                <a:spcPts val="0"/>
              </a:spcAft>
              <a:buSzPts val="612"/>
              <a:buNone/>
              <a:defRPr sz="765"/>
            </a:lvl8pPr>
            <a:lvl9pPr marL="4114800" lvl="8" indent="-228600" algn="l">
              <a:spcBef>
                <a:spcPts val="850"/>
              </a:spcBef>
              <a:spcAft>
                <a:spcPts val="0"/>
              </a:spcAft>
              <a:buSzPts val="612"/>
              <a:buNone/>
              <a:defRPr sz="765"/>
            </a:lvl9pPr>
          </a:lstStyle>
          <a:p>
            <a:endParaRPr/>
          </a:p>
        </p:txBody>
      </p:sp>
      <p:sp>
        <p:nvSpPr>
          <p:cNvPr id="207" name="Google Shape;207;p17"/>
          <p:cNvSpPr txBox="1">
            <a:spLocks noGrp="1"/>
          </p:cNvSpPr>
          <p:nvPr>
            <p:ph type="body" idx="3"/>
          </p:nvPr>
        </p:nvSpPr>
        <p:spPr>
          <a:xfrm>
            <a:off x="2894772" y="3650827"/>
            <a:ext cx="1971080" cy="965011"/>
          </a:xfrm>
          <a:prstGeom prst="rect">
            <a:avLst/>
          </a:prstGeom>
          <a:noFill/>
          <a:ln>
            <a:noFill/>
          </a:ln>
        </p:spPr>
        <p:txBody>
          <a:bodyPr spcFirstLastPara="1" wrap="square" lIns="91425" tIns="45700" rIns="91425" bIns="45700" anchor="b" anchorCtr="0">
            <a:noAutofit/>
          </a:bodyPr>
          <a:lstStyle>
            <a:lvl1pPr marL="457200" lvl="0" indent="-228600" algn="l">
              <a:spcBef>
                <a:spcPts val="850"/>
              </a:spcBef>
              <a:spcAft>
                <a:spcPts val="0"/>
              </a:spcAft>
              <a:buSzPts val="1360"/>
              <a:buNone/>
              <a:defRPr sz="1700" b="0">
                <a:solidFill>
                  <a:srgbClr val="EE52A4"/>
                </a:solidFill>
              </a:defRPr>
            </a:lvl1pPr>
            <a:lvl2pPr marL="914400" lvl="1" indent="-228600" algn="l">
              <a:spcBef>
                <a:spcPts val="850"/>
              </a:spcBef>
              <a:spcAft>
                <a:spcPts val="0"/>
              </a:spcAft>
              <a:buSzPts val="1360"/>
              <a:buNone/>
              <a:defRPr sz="1700" b="1"/>
            </a:lvl2pPr>
            <a:lvl3pPr marL="1371600" lvl="2" indent="-228600" algn="l">
              <a:spcBef>
                <a:spcPts val="850"/>
              </a:spcBef>
              <a:spcAft>
                <a:spcPts val="0"/>
              </a:spcAft>
              <a:buSzPts val="1224"/>
              <a:buNone/>
              <a:defRPr sz="1530" b="1"/>
            </a:lvl3pPr>
            <a:lvl4pPr marL="1828800" lvl="3" indent="-228600" algn="l">
              <a:spcBef>
                <a:spcPts val="850"/>
              </a:spcBef>
              <a:spcAft>
                <a:spcPts val="0"/>
              </a:spcAft>
              <a:buSzPts val="1088"/>
              <a:buNone/>
              <a:defRPr sz="1360" b="1"/>
            </a:lvl4pPr>
            <a:lvl5pPr marL="2286000" lvl="4" indent="-228600" algn="l">
              <a:spcBef>
                <a:spcPts val="850"/>
              </a:spcBef>
              <a:spcAft>
                <a:spcPts val="0"/>
              </a:spcAft>
              <a:buSzPts val="1088"/>
              <a:buNone/>
              <a:defRPr sz="1360" b="1"/>
            </a:lvl5pPr>
            <a:lvl6pPr marL="2743200" lvl="5" indent="-228600" algn="l">
              <a:spcBef>
                <a:spcPts val="850"/>
              </a:spcBef>
              <a:spcAft>
                <a:spcPts val="0"/>
              </a:spcAft>
              <a:buSzPts val="1088"/>
              <a:buNone/>
              <a:defRPr sz="1360" b="1"/>
            </a:lvl6pPr>
            <a:lvl7pPr marL="3200400" lvl="6" indent="-228600" algn="l">
              <a:spcBef>
                <a:spcPts val="850"/>
              </a:spcBef>
              <a:spcAft>
                <a:spcPts val="0"/>
              </a:spcAft>
              <a:buSzPts val="1088"/>
              <a:buNone/>
              <a:defRPr sz="1360" b="1"/>
            </a:lvl7pPr>
            <a:lvl8pPr marL="3657600" lvl="7" indent="-228600" algn="l">
              <a:spcBef>
                <a:spcPts val="850"/>
              </a:spcBef>
              <a:spcAft>
                <a:spcPts val="0"/>
              </a:spcAft>
              <a:buSzPts val="1088"/>
              <a:buNone/>
              <a:defRPr sz="1360" b="1"/>
            </a:lvl8pPr>
            <a:lvl9pPr marL="4114800" lvl="8" indent="-228600" algn="l">
              <a:spcBef>
                <a:spcPts val="850"/>
              </a:spcBef>
              <a:spcAft>
                <a:spcPts val="0"/>
              </a:spcAft>
              <a:buSzPts val="1088"/>
              <a:buNone/>
              <a:defRPr sz="1360" b="1"/>
            </a:lvl9pPr>
          </a:lstStyle>
          <a:p>
            <a:endParaRPr/>
          </a:p>
        </p:txBody>
      </p:sp>
      <p:sp>
        <p:nvSpPr>
          <p:cNvPr id="208" name="Google Shape;208;p17"/>
          <p:cNvSpPr txBox="1">
            <a:spLocks noGrp="1"/>
          </p:cNvSpPr>
          <p:nvPr>
            <p:ph type="body" idx="4"/>
          </p:nvPr>
        </p:nvSpPr>
        <p:spPr>
          <a:xfrm>
            <a:off x="2897201" y="4615841"/>
            <a:ext cx="1971080" cy="4236270"/>
          </a:xfrm>
          <a:prstGeom prst="rect">
            <a:avLst/>
          </a:prstGeom>
          <a:noFill/>
          <a:ln>
            <a:noFill/>
          </a:ln>
        </p:spPr>
        <p:txBody>
          <a:bodyPr spcFirstLastPara="1" wrap="square" lIns="91425" tIns="45700" rIns="91425" bIns="45700" anchor="t" anchorCtr="0">
            <a:normAutofit/>
          </a:bodyPr>
          <a:lstStyle>
            <a:lvl1pPr marL="457200" lvl="0" indent="-228600" algn="l">
              <a:spcBef>
                <a:spcPts val="850"/>
              </a:spcBef>
              <a:spcAft>
                <a:spcPts val="0"/>
              </a:spcAft>
              <a:buSzPts val="816"/>
              <a:buNone/>
              <a:defRPr sz="1020"/>
            </a:lvl1pPr>
            <a:lvl2pPr marL="914400" lvl="1" indent="-228600" algn="l">
              <a:spcBef>
                <a:spcPts val="850"/>
              </a:spcBef>
              <a:spcAft>
                <a:spcPts val="0"/>
              </a:spcAft>
              <a:buSzPts val="816"/>
              <a:buNone/>
              <a:defRPr sz="1020"/>
            </a:lvl2pPr>
            <a:lvl3pPr marL="1371600" lvl="2" indent="-228600" algn="l">
              <a:spcBef>
                <a:spcPts val="850"/>
              </a:spcBef>
              <a:spcAft>
                <a:spcPts val="0"/>
              </a:spcAft>
              <a:buSzPts val="680"/>
              <a:buNone/>
              <a:defRPr sz="850"/>
            </a:lvl3pPr>
            <a:lvl4pPr marL="1828800" lvl="3" indent="-228600" algn="l">
              <a:spcBef>
                <a:spcPts val="850"/>
              </a:spcBef>
              <a:spcAft>
                <a:spcPts val="0"/>
              </a:spcAft>
              <a:buSzPts val="612"/>
              <a:buNone/>
              <a:defRPr sz="765"/>
            </a:lvl4pPr>
            <a:lvl5pPr marL="2286000" lvl="4" indent="-228600" algn="l">
              <a:spcBef>
                <a:spcPts val="850"/>
              </a:spcBef>
              <a:spcAft>
                <a:spcPts val="0"/>
              </a:spcAft>
              <a:buSzPts val="612"/>
              <a:buNone/>
              <a:defRPr sz="765"/>
            </a:lvl5pPr>
            <a:lvl6pPr marL="2743200" lvl="5" indent="-228600" algn="l">
              <a:spcBef>
                <a:spcPts val="850"/>
              </a:spcBef>
              <a:spcAft>
                <a:spcPts val="0"/>
              </a:spcAft>
              <a:buSzPts val="612"/>
              <a:buNone/>
              <a:defRPr sz="765"/>
            </a:lvl6pPr>
            <a:lvl7pPr marL="3200400" lvl="6" indent="-228600" algn="l">
              <a:spcBef>
                <a:spcPts val="850"/>
              </a:spcBef>
              <a:spcAft>
                <a:spcPts val="0"/>
              </a:spcAft>
              <a:buSzPts val="612"/>
              <a:buNone/>
              <a:defRPr sz="765"/>
            </a:lvl7pPr>
            <a:lvl8pPr marL="3657600" lvl="7" indent="-228600" algn="l">
              <a:spcBef>
                <a:spcPts val="850"/>
              </a:spcBef>
              <a:spcAft>
                <a:spcPts val="0"/>
              </a:spcAft>
              <a:buSzPts val="612"/>
              <a:buNone/>
              <a:defRPr sz="765"/>
            </a:lvl8pPr>
            <a:lvl9pPr marL="4114800" lvl="8" indent="-228600" algn="l">
              <a:spcBef>
                <a:spcPts val="850"/>
              </a:spcBef>
              <a:spcAft>
                <a:spcPts val="0"/>
              </a:spcAft>
              <a:buSzPts val="612"/>
              <a:buNone/>
              <a:defRPr sz="765"/>
            </a:lvl9pPr>
          </a:lstStyle>
          <a:p>
            <a:endParaRPr/>
          </a:p>
        </p:txBody>
      </p:sp>
      <p:sp>
        <p:nvSpPr>
          <p:cNvPr id="209" name="Google Shape;209;p17"/>
          <p:cNvSpPr txBox="1">
            <a:spLocks noGrp="1"/>
          </p:cNvSpPr>
          <p:nvPr>
            <p:ph type="body" idx="5"/>
          </p:nvPr>
        </p:nvSpPr>
        <p:spPr>
          <a:xfrm>
            <a:off x="5064846" y="3650827"/>
            <a:ext cx="1971080" cy="965011"/>
          </a:xfrm>
          <a:prstGeom prst="rect">
            <a:avLst/>
          </a:prstGeom>
          <a:noFill/>
          <a:ln>
            <a:noFill/>
          </a:ln>
        </p:spPr>
        <p:txBody>
          <a:bodyPr spcFirstLastPara="1" wrap="square" lIns="91425" tIns="45700" rIns="91425" bIns="45700" anchor="b" anchorCtr="0">
            <a:noAutofit/>
          </a:bodyPr>
          <a:lstStyle>
            <a:lvl1pPr marL="457200" lvl="0" indent="-228600" algn="l">
              <a:spcBef>
                <a:spcPts val="850"/>
              </a:spcBef>
              <a:spcAft>
                <a:spcPts val="0"/>
              </a:spcAft>
              <a:buSzPts val="1360"/>
              <a:buNone/>
              <a:defRPr sz="1700" b="0">
                <a:solidFill>
                  <a:srgbClr val="EE52A4"/>
                </a:solidFill>
              </a:defRPr>
            </a:lvl1pPr>
            <a:lvl2pPr marL="914400" lvl="1" indent="-228600" algn="l">
              <a:spcBef>
                <a:spcPts val="850"/>
              </a:spcBef>
              <a:spcAft>
                <a:spcPts val="0"/>
              </a:spcAft>
              <a:buSzPts val="1360"/>
              <a:buNone/>
              <a:defRPr sz="1700" b="1"/>
            </a:lvl2pPr>
            <a:lvl3pPr marL="1371600" lvl="2" indent="-228600" algn="l">
              <a:spcBef>
                <a:spcPts val="850"/>
              </a:spcBef>
              <a:spcAft>
                <a:spcPts val="0"/>
              </a:spcAft>
              <a:buSzPts val="1224"/>
              <a:buNone/>
              <a:defRPr sz="1530" b="1"/>
            </a:lvl3pPr>
            <a:lvl4pPr marL="1828800" lvl="3" indent="-228600" algn="l">
              <a:spcBef>
                <a:spcPts val="850"/>
              </a:spcBef>
              <a:spcAft>
                <a:spcPts val="0"/>
              </a:spcAft>
              <a:buSzPts val="1088"/>
              <a:buNone/>
              <a:defRPr sz="1360" b="1"/>
            </a:lvl4pPr>
            <a:lvl5pPr marL="2286000" lvl="4" indent="-228600" algn="l">
              <a:spcBef>
                <a:spcPts val="850"/>
              </a:spcBef>
              <a:spcAft>
                <a:spcPts val="0"/>
              </a:spcAft>
              <a:buSzPts val="1088"/>
              <a:buNone/>
              <a:defRPr sz="1360" b="1"/>
            </a:lvl5pPr>
            <a:lvl6pPr marL="2743200" lvl="5" indent="-228600" algn="l">
              <a:spcBef>
                <a:spcPts val="850"/>
              </a:spcBef>
              <a:spcAft>
                <a:spcPts val="0"/>
              </a:spcAft>
              <a:buSzPts val="1088"/>
              <a:buNone/>
              <a:defRPr sz="1360" b="1"/>
            </a:lvl6pPr>
            <a:lvl7pPr marL="3200400" lvl="6" indent="-228600" algn="l">
              <a:spcBef>
                <a:spcPts val="850"/>
              </a:spcBef>
              <a:spcAft>
                <a:spcPts val="0"/>
              </a:spcAft>
              <a:buSzPts val="1088"/>
              <a:buNone/>
              <a:defRPr sz="1360" b="1"/>
            </a:lvl7pPr>
            <a:lvl8pPr marL="3657600" lvl="7" indent="-228600" algn="l">
              <a:spcBef>
                <a:spcPts val="850"/>
              </a:spcBef>
              <a:spcAft>
                <a:spcPts val="0"/>
              </a:spcAft>
              <a:buSzPts val="1088"/>
              <a:buNone/>
              <a:defRPr sz="1360" b="1"/>
            </a:lvl8pPr>
            <a:lvl9pPr marL="4114800" lvl="8" indent="-228600" algn="l">
              <a:spcBef>
                <a:spcPts val="850"/>
              </a:spcBef>
              <a:spcAft>
                <a:spcPts val="0"/>
              </a:spcAft>
              <a:buSzPts val="1088"/>
              <a:buNone/>
              <a:defRPr sz="1360" b="1"/>
            </a:lvl9pPr>
          </a:lstStyle>
          <a:p>
            <a:endParaRPr/>
          </a:p>
        </p:txBody>
      </p:sp>
      <p:sp>
        <p:nvSpPr>
          <p:cNvPr id="210" name="Google Shape;210;p17"/>
          <p:cNvSpPr txBox="1">
            <a:spLocks noGrp="1"/>
          </p:cNvSpPr>
          <p:nvPr>
            <p:ph type="body" idx="6"/>
          </p:nvPr>
        </p:nvSpPr>
        <p:spPr>
          <a:xfrm>
            <a:off x="5066795" y="4615841"/>
            <a:ext cx="1969131" cy="4236270"/>
          </a:xfrm>
          <a:prstGeom prst="rect">
            <a:avLst/>
          </a:prstGeom>
          <a:noFill/>
          <a:ln>
            <a:noFill/>
          </a:ln>
        </p:spPr>
        <p:txBody>
          <a:bodyPr spcFirstLastPara="1" wrap="square" lIns="91425" tIns="45700" rIns="91425" bIns="45700" anchor="t" anchorCtr="0">
            <a:normAutofit/>
          </a:bodyPr>
          <a:lstStyle>
            <a:lvl1pPr marL="457200" lvl="0" indent="-228600" algn="l">
              <a:spcBef>
                <a:spcPts val="850"/>
              </a:spcBef>
              <a:spcAft>
                <a:spcPts val="0"/>
              </a:spcAft>
              <a:buSzPts val="816"/>
              <a:buNone/>
              <a:defRPr sz="1020"/>
            </a:lvl1pPr>
            <a:lvl2pPr marL="914400" lvl="1" indent="-228600" algn="l">
              <a:spcBef>
                <a:spcPts val="850"/>
              </a:spcBef>
              <a:spcAft>
                <a:spcPts val="0"/>
              </a:spcAft>
              <a:buSzPts val="816"/>
              <a:buNone/>
              <a:defRPr sz="1020"/>
            </a:lvl2pPr>
            <a:lvl3pPr marL="1371600" lvl="2" indent="-228600" algn="l">
              <a:spcBef>
                <a:spcPts val="850"/>
              </a:spcBef>
              <a:spcAft>
                <a:spcPts val="0"/>
              </a:spcAft>
              <a:buSzPts val="680"/>
              <a:buNone/>
              <a:defRPr sz="850"/>
            </a:lvl3pPr>
            <a:lvl4pPr marL="1828800" lvl="3" indent="-228600" algn="l">
              <a:spcBef>
                <a:spcPts val="850"/>
              </a:spcBef>
              <a:spcAft>
                <a:spcPts val="0"/>
              </a:spcAft>
              <a:buSzPts val="612"/>
              <a:buNone/>
              <a:defRPr sz="765"/>
            </a:lvl4pPr>
            <a:lvl5pPr marL="2286000" lvl="4" indent="-228600" algn="l">
              <a:spcBef>
                <a:spcPts val="850"/>
              </a:spcBef>
              <a:spcAft>
                <a:spcPts val="0"/>
              </a:spcAft>
              <a:buSzPts val="612"/>
              <a:buNone/>
              <a:defRPr sz="765"/>
            </a:lvl5pPr>
            <a:lvl6pPr marL="2743200" lvl="5" indent="-228600" algn="l">
              <a:spcBef>
                <a:spcPts val="850"/>
              </a:spcBef>
              <a:spcAft>
                <a:spcPts val="0"/>
              </a:spcAft>
              <a:buSzPts val="612"/>
              <a:buNone/>
              <a:defRPr sz="765"/>
            </a:lvl6pPr>
            <a:lvl7pPr marL="3200400" lvl="6" indent="-228600" algn="l">
              <a:spcBef>
                <a:spcPts val="850"/>
              </a:spcBef>
              <a:spcAft>
                <a:spcPts val="0"/>
              </a:spcAft>
              <a:buSzPts val="612"/>
              <a:buNone/>
              <a:defRPr sz="765"/>
            </a:lvl7pPr>
            <a:lvl8pPr marL="3657600" lvl="7" indent="-228600" algn="l">
              <a:spcBef>
                <a:spcPts val="850"/>
              </a:spcBef>
              <a:spcAft>
                <a:spcPts val="0"/>
              </a:spcAft>
              <a:buSzPts val="612"/>
              <a:buNone/>
              <a:defRPr sz="765"/>
            </a:lvl8pPr>
            <a:lvl9pPr marL="4114800" lvl="8" indent="-228600" algn="l">
              <a:spcBef>
                <a:spcPts val="850"/>
              </a:spcBef>
              <a:spcAft>
                <a:spcPts val="0"/>
              </a:spcAft>
              <a:buSzPts val="612"/>
              <a:buNone/>
              <a:defRPr sz="765"/>
            </a:lvl9pPr>
          </a:lstStyle>
          <a:p>
            <a:endParaRPr/>
          </a:p>
        </p:txBody>
      </p:sp>
      <p:cxnSp>
        <p:nvCxnSpPr>
          <p:cNvPr id="211" name="Google Shape;211;p17"/>
          <p:cNvCxnSpPr/>
          <p:nvPr/>
        </p:nvCxnSpPr>
        <p:spPr>
          <a:xfrm>
            <a:off x="2800351" y="3650828"/>
            <a:ext cx="0" cy="5201281"/>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212" name="Google Shape;212;p17"/>
          <p:cNvCxnSpPr/>
          <p:nvPr/>
        </p:nvCxnSpPr>
        <p:spPr>
          <a:xfrm>
            <a:off x="4972093" y="3650828"/>
            <a:ext cx="0" cy="5201281"/>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213" name="Google Shape;213;p17"/>
          <p:cNvSpPr txBox="1">
            <a:spLocks noGrp="1"/>
          </p:cNvSpPr>
          <p:nvPr>
            <p:ph type="dt" idx="10"/>
          </p:nvPr>
        </p:nvSpPr>
        <p:spPr>
          <a:xfrm>
            <a:off x="6438277" y="9336064"/>
            <a:ext cx="842009" cy="335367"/>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17"/>
          <p:cNvSpPr txBox="1">
            <a:spLocks noGrp="1"/>
          </p:cNvSpPr>
          <p:nvPr>
            <p:ph type="ftr" idx="11"/>
          </p:nvPr>
        </p:nvSpPr>
        <p:spPr>
          <a:xfrm>
            <a:off x="502217" y="9336062"/>
            <a:ext cx="3280826" cy="33536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5" name="Google Shape;215;p17"/>
          <p:cNvSpPr txBox="1">
            <a:spLocks noGrp="1"/>
          </p:cNvSpPr>
          <p:nvPr>
            <p:ph type="sldNum" idx="12"/>
          </p:nvPr>
        </p:nvSpPr>
        <p:spPr>
          <a:xfrm>
            <a:off x="6526824" y="433738"/>
            <a:ext cx="672612" cy="1125941"/>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380">
                <a:solidFill>
                  <a:schemeClr val="lt1"/>
                </a:solidFill>
                <a:latin typeface="Century Gothic"/>
                <a:ea typeface="Century Gothic"/>
                <a:cs typeface="Century Gothic"/>
                <a:sym typeface="Century Gothic"/>
              </a:defRPr>
            </a:lvl1pPr>
            <a:lvl2pPr marL="0" lvl="1" indent="0" algn="ctr">
              <a:spcBef>
                <a:spcPts val="0"/>
              </a:spcBef>
              <a:buNone/>
              <a:defRPr sz="2380">
                <a:solidFill>
                  <a:schemeClr val="lt1"/>
                </a:solidFill>
                <a:latin typeface="Century Gothic"/>
                <a:ea typeface="Century Gothic"/>
                <a:cs typeface="Century Gothic"/>
                <a:sym typeface="Century Gothic"/>
              </a:defRPr>
            </a:lvl2pPr>
            <a:lvl3pPr marL="0" lvl="2" indent="0" algn="ctr">
              <a:spcBef>
                <a:spcPts val="0"/>
              </a:spcBef>
              <a:buNone/>
              <a:defRPr sz="2380">
                <a:solidFill>
                  <a:schemeClr val="lt1"/>
                </a:solidFill>
                <a:latin typeface="Century Gothic"/>
                <a:ea typeface="Century Gothic"/>
                <a:cs typeface="Century Gothic"/>
                <a:sym typeface="Century Gothic"/>
              </a:defRPr>
            </a:lvl3pPr>
            <a:lvl4pPr marL="0" lvl="3" indent="0" algn="ctr">
              <a:spcBef>
                <a:spcPts val="0"/>
              </a:spcBef>
              <a:buNone/>
              <a:defRPr sz="2380">
                <a:solidFill>
                  <a:schemeClr val="lt1"/>
                </a:solidFill>
                <a:latin typeface="Century Gothic"/>
                <a:ea typeface="Century Gothic"/>
                <a:cs typeface="Century Gothic"/>
                <a:sym typeface="Century Gothic"/>
              </a:defRPr>
            </a:lvl4pPr>
            <a:lvl5pPr marL="0" lvl="4" indent="0" algn="ctr">
              <a:spcBef>
                <a:spcPts val="0"/>
              </a:spcBef>
              <a:buNone/>
              <a:defRPr sz="2380">
                <a:solidFill>
                  <a:schemeClr val="lt1"/>
                </a:solidFill>
                <a:latin typeface="Century Gothic"/>
                <a:ea typeface="Century Gothic"/>
                <a:cs typeface="Century Gothic"/>
                <a:sym typeface="Century Gothic"/>
              </a:defRPr>
            </a:lvl5pPr>
            <a:lvl6pPr marL="0" lvl="5" indent="0" algn="ctr">
              <a:spcBef>
                <a:spcPts val="0"/>
              </a:spcBef>
              <a:buNone/>
              <a:defRPr sz="2380">
                <a:solidFill>
                  <a:schemeClr val="lt1"/>
                </a:solidFill>
                <a:latin typeface="Century Gothic"/>
                <a:ea typeface="Century Gothic"/>
                <a:cs typeface="Century Gothic"/>
                <a:sym typeface="Century Gothic"/>
              </a:defRPr>
            </a:lvl6pPr>
            <a:lvl7pPr marL="0" lvl="6" indent="0" algn="ctr">
              <a:spcBef>
                <a:spcPts val="0"/>
              </a:spcBef>
              <a:buNone/>
              <a:defRPr sz="2380">
                <a:solidFill>
                  <a:schemeClr val="lt1"/>
                </a:solidFill>
                <a:latin typeface="Century Gothic"/>
                <a:ea typeface="Century Gothic"/>
                <a:cs typeface="Century Gothic"/>
                <a:sym typeface="Century Gothic"/>
              </a:defRPr>
            </a:lvl7pPr>
            <a:lvl8pPr marL="0" lvl="7" indent="0" algn="ctr">
              <a:spcBef>
                <a:spcPts val="0"/>
              </a:spcBef>
              <a:buNone/>
              <a:defRPr sz="2380">
                <a:solidFill>
                  <a:schemeClr val="lt1"/>
                </a:solidFill>
                <a:latin typeface="Century Gothic"/>
                <a:ea typeface="Century Gothic"/>
                <a:cs typeface="Century Gothic"/>
                <a:sym typeface="Century Gothic"/>
              </a:defRPr>
            </a:lvl8pPr>
            <a:lvl9pPr marL="0" lvl="8" indent="0" algn="ctr">
              <a:spcBef>
                <a:spcPts val="0"/>
              </a:spcBef>
              <a:buNone/>
              <a:defRPr sz="238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216"/>
        <p:cNvGrpSpPr/>
        <p:nvPr/>
      </p:nvGrpSpPr>
      <p:grpSpPr>
        <a:xfrm>
          <a:off x="0" y="0"/>
          <a:ext cx="0" cy="0"/>
          <a:chOff x="0" y="0"/>
          <a:chExt cx="0" cy="0"/>
        </a:xfrm>
      </p:grpSpPr>
      <p:sp>
        <p:nvSpPr>
          <p:cNvPr id="217" name="Google Shape;217;p18"/>
          <p:cNvSpPr txBox="1">
            <a:spLocks noGrp="1"/>
          </p:cNvSpPr>
          <p:nvPr>
            <p:ph type="title"/>
          </p:nvPr>
        </p:nvSpPr>
        <p:spPr>
          <a:xfrm>
            <a:off x="736474" y="1359747"/>
            <a:ext cx="5393471" cy="10411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2720"/>
              <a:buFont typeface="Century Gothic"/>
              <a:buNone/>
              <a:defRPr sz="272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8" name="Google Shape;218;p18"/>
          <p:cNvSpPr txBox="1">
            <a:spLocks noGrp="1"/>
          </p:cNvSpPr>
          <p:nvPr>
            <p:ph type="body" idx="1"/>
          </p:nvPr>
        </p:nvSpPr>
        <p:spPr>
          <a:xfrm>
            <a:off x="736474" y="6130074"/>
            <a:ext cx="1966417" cy="965011"/>
          </a:xfrm>
          <a:prstGeom prst="rect">
            <a:avLst/>
          </a:prstGeom>
          <a:noFill/>
          <a:ln>
            <a:noFill/>
          </a:ln>
        </p:spPr>
        <p:txBody>
          <a:bodyPr spcFirstLastPara="1" wrap="square" lIns="91425" tIns="45700" rIns="91425" bIns="45700" anchor="b" anchorCtr="0">
            <a:noAutofit/>
          </a:bodyPr>
          <a:lstStyle>
            <a:lvl1pPr marL="457200" lvl="0" indent="-228600" algn="l">
              <a:spcBef>
                <a:spcPts val="850"/>
              </a:spcBef>
              <a:spcAft>
                <a:spcPts val="0"/>
              </a:spcAft>
              <a:buSzPts val="1360"/>
              <a:buNone/>
              <a:defRPr sz="1700" b="0">
                <a:solidFill>
                  <a:srgbClr val="EE52A4"/>
                </a:solidFill>
              </a:defRPr>
            </a:lvl1pPr>
            <a:lvl2pPr marL="914400" lvl="1" indent="-228600" algn="l">
              <a:spcBef>
                <a:spcPts val="850"/>
              </a:spcBef>
              <a:spcAft>
                <a:spcPts val="0"/>
              </a:spcAft>
              <a:buSzPts val="1360"/>
              <a:buNone/>
              <a:defRPr sz="1700" b="1"/>
            </a:lvl2pPr>
            <a:lvl3pPr marL="1371600" lvl="2" indent="-228600" algn="l">
              <a:spcBef>
                <a:spcPts val="850"/>
              </a:spcBef>
              <a:spcAft>
                <a:spcPts val="0"/>
              </a:spcAft>
              <a:buSzPts val="1224"/>
              <a:buNone/>
              <a:defRPr sz="1530" b="1"/>
            </a:lvl3pPr>
            <a:lvl4pPr marL="1828800" lvl="3" indent="-228600" algn="l">
              <a:spcBef>
                <a:spcPts val="850"/>
              </a:spcBef>
              <a:spcAft>
                <a:spcPts val="0"/>
              </a:spcAft>
              <a:buSzPts val="1088"/>
              <a:buNone/>
              <a:defRPr sz="1360" b="1"/>
            </a:lvl4pPr>
            <a:lvl5pPr marL="2286000" lvl="4" indent="-228600" algn="l">
              <a:spcBef>
                <a:spcPts val="850"/>
              </a:spcBef>
              <a:spcAft>
                <a:spcPts val="0"/>
              </a:spcAft>
              <a:buSzPts val="1088"/>
              <a:buNone/>
              <a:defRPr sz="1360" b="1"/>
            </a:lvl5pPr>
            <a:lvl6pPr marL="2743200" lvl="5" indent="-228600" algn="l">
              <a:spcBef>
                <a:spcPts val="850"/>
              </a:spcBef>
              <a:spcAft>
                <a:spcPts val="0"/>
              </a:spcAft>
              <a:buSzPts val="1088"/>
              <a:buNone/>
              <a:defRPr sz="1360" b="1"/>
            </a:lvl6pPr>
            <a:lvl7pPr marL="3200400" lvl="6" indent="-228600" algn="l">
              <a:spcBef>
                <a:spcPts val="850"/>
              </a:spcBef>
              <a:spcAft>
                <a:spcPts val="0"/>
              </a:spcAft>
              <a:buSzPts val="1088"/>
              <a:buNone/>
              <a:defRPr sz="1360" b="1"/>
            </a:lvl7pPr>
            <a:lvl8pPr marL="3657600" lvl="7" indent="-228600" algn="l">
              <a:spcBef>
                <a:spcPts val="850"/>
              </a:spcBef>
              <a:spcAft>
                <a:spcPts val="0"/>
              </a:spcAft>
              <a:buSzPts val="1088"/>
              <a:buNone/>
              <a:defRPr sz="1360" b="1"/>
            </a:lvl8pPr>
            <a:lvl9pPr marL="4114800" lvl="8" indent="-228600" algn="l">
              <a:spcBef>
                <a:spcPts val="850"/>
              </a:spcBef>
              <a:spcAft>
                <a:spcPts val="0"/>
              </a:spcAft>
              <a:buSzPts val="1088"/>
              <a:buNone/>
              <a:defRPr sz="1360" b="1"/>
            </a:lvl9pPr>
          </a:lstStyle>
          <a:p>
            <a:endParaRPr/>
          </a:p>
        </p:txBody>
      </p:sp>
      <p:sp>
        <p:nvSpPr>
          <p:cNvPr id="219" name="Google Shape;219;p18"/>
          <p:cNvSpPr>
            <a:spLocks noGrp="1"/>
          </p:cNvSpPr>
          <p:nvPr>
            <p:ph type="pic" idx="2"/>
          </p:nvPr>
        </p:nvSpPr>
        <p:spPr>
          <a:xfrm>
            <a:off x="866197" y="3650827"/>
            <a:ext cx="1712872" cy="2122768"/>
          </a:xfrm>
          <a:prstGeom prst="roundRect">
            <a:avLst>
              <a:gd name="adj" fmla="val 1858"/>
            </a:avLst>
          </a:prstGeom>
          <a:noFill/>
          <a:ln>
            <a:noFill/>
          </a:ln>
          <a:effectLst>
            <a:outerShdw blurRad="50800" dist="50800" dir="5400000" algn="tl" rotWithShape="0">
              <a:srgbClr val="000000">
                <a:alpha val="42745"/>
              </a:srgbClr>
            </a:outerShdw>
          </a:effectLst>
        </p:spPr>
      </p:sp>
      <p:sp>
        <p:nvSpPr>
          <p:cNvPr id="220" name="Google Shape;220;p18"/>
          <p:cNvSpPr txBox="1">
            <a:spLocks noGrp="1"/>
          </p:cNvSpPr>
          <p:nvPr>
            <p:ph type="body" idx="3"/>
          </p:nvPr>
        </p:nvSpPr>
        <p:spPr>
          <a:xfrm>
            <a:off x="736473" y="7095086"/>
            <a:ext cx="1966417" cy="1741404"/>
          </a:xfrm>
          <a:prstGeom prst="rect">
            <a:avLst/>
          </a:prstGeom>
          <a:noFill/>
          <a:ln>
            <a:noFill/>
          </a:ln>
        </p:spPr>
        <p:txBody>
          <a:bodyPr spcFirstLastPara="1" wrap="square" lIns="91425" tIns="45700" rIns="91425" bIns="45700" anchor="t" anchorCtr="0">
            <a:normAutofit/>
          </a:bodyPr>
          <a:lstStyle>
            <a:lvl1pPr marL="457200" lvl="0" indent="-228600" algn="l">
              <a:spcBef>
                <a:spcPts val="850"/>
              </a:spcBef>
              <a:spcAft>
                <a:spcPts val="0"/>
              </a:spcAft>
              <a:buSzPts val="816"/>
              <a:buNone/>
              <a:defRPr sz="1020"/>
            </a:lvl1pPr>
            <a:lvl2pPr marL="914400" lvl="1" indent="-228600" algn="l">
              <a:spcBef>
                <a:spcPts val="850"/>
              </a:spcBef>
              <a:spcAft>
                <a:spcPts val="0"/>
              </a:spcAft>
              <a:buSzPts val="816"/>
              <a:buNone/>
              <a:defRPr sz="1020"/>
            </a:lvl2pPr>
            <a:lvl3pPr marL="1371600" lvl="2" indent="-228600" algn="l">
              <a:spcBef>
                <a:spcPts val="850"/>
              </a:spcBef>
              <a:spcAft>
                <a:spcPts val="0"/>
              </a:spcAft>
              <a:buSzPts val="680"/>
              <a:buNone/>
              <a:defRPr sz="850"/>
            </a:lvl3pPr>
            <a:lvl4pPr marL="1828800" lvl="3" indent="-228600" algn="l">
              <a:spcBef>
                <a:spcPts val="850"/>
              </a:spcBef>
              <a:spcAft>
                <a:spcPts val="0"/>
              </a:spcAft>
              <a:buSzPts val="612"/>
              <a:buNone/>
              <a:defRPr sz="765"/>
            </a:lvl4pPr>
            <a:lvl5pPr marL="2286000" lvl="4" indent="-228600" algn="l">
              <a:spcBef>
                <a:spcPts val="850"/>
              </a:spcBef>
              <a:spcAft>
                <a:spcPts val="0"/>
              </a:spcAft>
              <a:buSzPts val="612"/>
              <a:buNone/>
              <a:defRPr sz="765"/>
            </a:lvl5pPr>
            <a:lvl6pPr marL="2743200" lvl="5" indent="-228600" algn="l">
              <a:spcBef>
                <a:spcPts val="850"/>
              </a:spcBef>
              <a:spcAft>
                <a:spcPts val="0"/>
              </a:spcAft>
              <a:buSzPts val="612"/>
              <a:buNone/>
              <a:defRPr sz="765"/>
            </a:lvl6pPr>
            <a:lvl7pPr marL="3200400" lvl="6" indent="-228600" algn="l">
              <a:spcBef>
                <a:spcPts val="850"/>
              </a:spcBef>
              <a:spcAft>
                <a:spcPts val="0"/>
              </a:spcAft>
              <a:buSzPts val="612"/>
              <a:buNone/>
              <a:defRPr sz="765"/>
            </a:lvl7pPr>
            <a:lvl8pPr marL="3657600" lvl="7" indent="-228600" algn="l">
              <a:spcBef>
                <a:spcPts val="850"/>
              </a:spcBef>
              <a:spcAft>
                <a:spcPts val="0"/>
              </a:spcAft>
              <a:buSzPts val="612"/>
              <a:buNone/>
              <a:defRPr sz="765"/>
            </a:lvl8pPr>
            <a:lvl9pPr marL="4114800" lvl="8" indent="-228600" algn="l">
              <a:spcBef>
                <a:spcPts val="850"/>
              </a:spcBef>
              <a:spcAft>
                <a:spcPts val="0"/>
              </a:spcAft>
              <a:buSzPts val="612"/>
              <a:buNone/>
              <a:defRPr sz="765"/>
            </a:lvl9pPr>
          </a:lstStyle>
          <a:p>
            <a:endParaRPr/>
          </a:p>
        </p:txBody>
      </p:sp>
      <p:sp>
        <p:nvSpPr>
          <p:cNvPr id="221" name="Google Shape;221;p18"/>
          <p:cNvSpPr txBox="1">
            <a:spLocks noGrp="1"/>
          </p:cNvSpPr>
          <p:nvPr>
            <p:ph type="body" idx="4"/>
          </p:nvPr>
        </p:nvSpPr>
        <p:spPr>
          <a:xfrm>
            <a:off x="2899456" y="6130073"/>
            <a:ext cx="1971080" cy="965011"/>
          </a:xfrm>
          <a:prstGeom prst="rect">
            <a:avLst/>
          </a:prstGeom>
          <a:noFill/>
          <a:ln>
            <a:noFill/>
          </a:ln>
        </p:spPr>
        <p:txBody>
          <a:bodyPr spcFirstLastPara="1" wrap="square" lIns="91425" tIns="45700" rIns="91425" bIns="45700" anchor="b" anchorCtr="0">
            <a:noAutofit/>
          </a:bodyPr>
          <a:lstStyle>
            <a:lvl1pPr marL="457200" lvl="0" indent="-228600" algn="l">
              <a:spcBef>
                <a:spcPts val="850"/>
              </a:spcBef>
              <a:spcAft>
                <a:spcPts val="0"/>
              </a:spcAft>
              <a:buSzPts val="1360"/>
              <a:buNone/>
              <a:defRPr sz="1700" b="0">
                <a:solidFill>
                  <a:srgbClr val="EE52A4"/>
                </a:solidFill>
              </a:defRPr>
            </a:lvl1pPr>
            <a:lvl2pPr marL="914400" lvl="1" indent="-228600" algn="l">
              <a:spcBef>
                <a:spcPts val="850"/>
              </a:spcBef>
              <a:spcAft>
                <a:spcPts val="0"/>
              </a:spcAft>
              <a:buSzPts val="1360"/>
              <a:buNone/>
              <a:defRPr sz="1700" b="1"/>
            </a:lvl2pPr>
            <a:lvl3pPr marL="1371600" lvl="2" indent="-228600" algn="l">
              <a:spcBef>
                <a:spcPts val="850"/>
              </a:spcBef>
              <a:spcAft>
                <a:spcPts val="0"/>
              </a:spcAft>
              <a:buSzPts val="1224"/>
              <a:buNone/>
              <a:defRPr sz="1530" b="1"/>
            </a:lvl3pPr>
            <a:lvl4pPr marL="1828800" lvl="3" indent="-228600" algn="l">
              <a:spcBef>
                <a:spcPts val="850"/>
              </a:spcBef>
              <a:spcAft>
                <a:spcPts val="0"/>
              </a:spcAft>
              <a:buSzPts val="1088"/>
              <a:buNone/>
              <a:defRPr sz="1360" b="1"/>
            </a:lvl4pPr>
            <a:lvl5pPr marL="2286000" lvl="4" indent="-228600" algn="l">
              <a:spcBef>
                <a:spcPts val="850"/>
              </a:spcBef>
              <a:spcAft>
                <a:spcPts val="0"/>
              </a:spcAft>
              <a:buSzPts val="1088"/>
              <a:buNone/>
              <a:defRPr sz="1360" b="1"/>
            </a:lvl5pPr>
            <a:lvl6pPr marL="2743200" lvl="5" indent="-228600" algn="l">
              <a:spcBef>
                <a:spcPts val="850"/>
              </a:spcBef>
              <a:spcAft>
                <a:spcPts val="0"/>
              </a:spcAft>
              <a:buSzPts val="1088"/>
              <a:buNone/>
              <a:defRPr sz="1360" b="1"/>
            </a:lvl6pPr>
            <a:lvl7pPr marL="3200400" lvl="6" indent="-228600" algn="l">
              <a:spcBef>
                <a:spcPts val="850"/>
              </a:spcBef>
              <a:spcAft>
                <a:spcPts val="0"/>
              </a:spcAft>
              <a:buSzPts val="1088"/>
              <a:buNone/>
              <a:defRPr sz="1360" b="1"/>
            </a:lvl7pPr>
            <a:lvl8pPr marL="3657600" lvl="7" indent="-228600" algn="l">
              <a:spcBef>
                <a:spcPts val="850"/>
              </a:spcBef>
              <a:spcAft>
                <a:spcPts val="0"/>
              </a:spcAft>
              <a:buSzPts val="1088"/>
              <a:buNone/>
              <a:defRPr sz="1360" b="1"/>
            </a:lvl8pPr>
            <a:lvl9pPr marL="4114800" lvl="8" indent="-228600" algn="l">
              <a:spcBef>
                <a:spcPts val="850"/>
              </a:spcBef>
              <a:spcAft>
                <a:spcPts val="0"/>
              </a:spcAft>
              <a:buSzPts val="1088"/>
              <a:buNone/>
              <a:defRPr sz="1360" b="1"/>
            </a:lvl9pPr>
          </a:lstStyle>
          <a:p>
            <a:endParaRPr/>
          </a:p>
        </p:txBody>
      </p:sp>
      <p:sp>
        <p:nvSpPr>
          <p:cNvPr id="222" name="Google Shape;222;p18"/>
          <p:cNvSpPr>
            <a:spLocks noGrp="1"/>
          </p:cNvSpPr>
          <p:nvPr>
            <p:ph type="pic" idx="5"/>
          </p:nvPr>
        </p:nvSpPr>
        <p:spPr>
          <a:xfrm>
            <a:off x="3020211" y="3650827"/>
            <a:ext cx="1712872" cy="2122768"/>
          </a:xfrm>
          <a:prstGeom prst="roundRect">
            <a:avLst>
              <a:gd name="adj" fmla="val 1858"/>
            </a:avLst>
          </a:prstGeom>
          <a:noFill/>
          <a:ln>
            <a:noFill/>
          </a:ln>
          <a:effectLst>
            <a:outerShdw blurRad="50800" dist="50800" dir="5400000" algn="tl" rotWithShape="0">
              <a:srgbClr val="000000">
                <a:alpha val="42745"/>
              </a:srgbClr>
            </a:outerShdw>
          </a:effectLst>
        </p:spPr>
      </p:sp>
      <p:sp>
        <p:nvSpPr>
          <p:cNvPr id="223" name="Google Shape;223;p18"/>
          <p:cNvSpPr txBox="1">
            <a:spLocks noGrp="1"/>
          </p:cNvSpPr>
          <p:nvPr>
            <p:ph type="body" idx="6"/>
          </p:nvPr>
        </p:nvSpPr>
        <p:spPr>
          <a:xfrm>
            <a:off x="2899456" y="7110706"/>
            <a:ext cx="1971080" cy="1741404"/>
          </a:xfrm>
          <a:prstGeom prst="rect">
            <a:avLst/>
          </a:prstGeom>
          <a:noFill/>
          <a:ln>
            <a:noFill/>
          </a:ln>
        </p:spPr>
        <p:txBody>
          <a:bodyPr spcFirstLastPara="1" wrap="square" lIns="91425" tIns="45700" rIns="91425" bIns="45700" anchor="t" anchorCtr="0">
            <a:normAutofit/>
          </a:bodyPr>
          <a:lstStyle>
            <a:lvl1pPr marL="457200" lvl="0" indent="-228600" algn="l">
              <a:spcBef>
                <a:spcPts val="850"/>
              </a:spcBef>
              <a:spcAft>
                <a:spcPts val="0"/>
              </a:spcAft>
              <a:buSzPts val="816"/>
              <a:buNone/>
              <a:defRPr sz="1020"/>
            </a:lvl1pPr>
            <a:lvl2pPr marL="914400" lvl="1" indent="-228600" algn="l">
              <a:spcBef>
                <a:spcPts val="850"/>
              </a:spcBef>
              <a:spcAft>
                <a:spcPts val="0"/>
              </a:spcAft>
              <a:buSzPts val="816"/>
              <a:buNone/>
              <a:defRPr sz="1020"/>
            </a:lvl2pPr>
            <a:lvl3pPr marL="1371600" lvl="2" indent="-228600" algn="l">
              <a:spcBef>
                <a:spcPts val="850"/>
              </a:spcBef>
              <a:spcAft>
                <a:spcPts val="0"/>
              </a:spcAft>
              <a:buSzPts val="680"/>
              <a:buNone/>
              <a:defRPr sz="850"/>
            </a:lvl3pPr>
            <a:lvl4pPr marL="1828800" lvl="3" indent="-228600" algn="l">
              <a:spcBef>
                <a:spcPts val="850"/>
              </a:spcBef>
              <a:spcAft>
                <a:spcPts val="0"/>
              </a:spcAft>
              <a:buSzPts val="612"/>
              <a:buNone/>
              <a:defRPr sz="765"/>
            </a:lvl4pPr>
            <a:lvl5pPr marL="2286000" lvl="4" indent="-228600" algn="l">
              <a:spcBef>
                <a:spcPts val="850"/>
              </a:spcBef>
              <a:spcAft>
                <a:spcPts val="0"/>
              </a:spcAft>
              <a:buSzPts val="612"/>
              <a:buNone/>
              <a:defRPr sz="765"/>
            </a:lvl5pPr>
            <a:lvl6pPr marL="2743200" lvl="5" indent="-228600" algn="l">
              <a:spcBef>
                <a:spcPts val="850"/>
              </a:spcBef>
              <a:spcAft>
                <a:spcPts val="0"/>
              </a:spcAft>
              <a:buSzPts val="612"/>
              <a:buNone/>
              <a:defRPr sz="765"/>
            </a:lvl6pPr>
            <a:lvl7pPr marL="3200400" lvl="6" indent="-228600" algn="l">
              <a:spcBef>
                <a:spcPts val="850"/>
              </a:spcBef>
              <a:spcAft>
                <a:spcPts val="0"/>
              </a:spcAft>
              <a:buSzPts val="612"/>
              <a:buNone/>
              <a:defRPr sz="765"/>
            </a:lvl7pPr>
            <a:lvl8pPr marL="3657600" lvl="7" indent="-228600" algn="l">
              <a:spcBef>
                <a:spcPts val="850"/>
              </a:spcBef>
              <a:spcAft>
                <a:spcPts val="0"/>
              </a:spcAft>
              <a:buSzPts val="612"/>
              <a:buNone/>
              <a:defRPr sz="765"/>
            </a:lvl8pPr>
            <a:lvl9pPr marL="4114800" lvl="8" indent="-228600" algn="l">
              <a:spcBef>
                <a:spcPts val="850"/>
              </a:spcBef>
              <a:spcAft>
                <a:spcPts val="0"/>
              </a:spcAft>
              <a:buSzPts val="612"/>
              <a:buNone/>
              <a:defRPr sz="765"/>
            </a:lvl9pPr>
          </a:lstStyle>
          <a:p>
            <a:endParaRPr/>
          </a:p>
        </p:txBody>
      </p:sp>
      <p:sp>
        <p:nvSpPr>
          <p:cNvPr id="224" name="Google Shape;224;p18"/>
          <p:cNvSpPr txBox="1">
            <a:spLocks noGrp="1"/>
          </p:cNvSpPr>
          <p:nvPr>
            <p:ph type="body" idx="7"/>
          </p:nvPr>
        </p:nvSpPr>
        <p:spPr>
          <a:xfrm>
            <a:off x="5064846" y="6130074"/>
            <a:ext cx="1971080" cy="965011"/>
          </a:xfrm>
          <a:prstGeom prst="rect">
            <a:avLst/>
          </a:prstGeom>
          <a:noFill/>
          <a:ln>
            <a:noFill/>
          </a:ln>
        </p:spPr>
        <p:txBody>
          <a:bodyPr spcFirstLastPara="1" wrap="square" lIns="91425" tIns="45700" rIns="91425" bIns="45700" anchor="b" anchorCtr="0">
            <a:noAutofit/>
          </a:bodyPr>
          <a:lstStyle>
            <a:lvl1pPr marL="457200" lvl="0" indent="-228600" algn="l">
              <a:spcBef>
                <a:spcPts val="850"/>
              </a:spcBef>
              <a:spcAft>
                <a:spcPts val="0"/>
              </a:spcAft>
              <a:buSzPts val="1360"/>
              <a:buNone/>
              <a:defRPr sz="1700" b="0">
                <a:solidFill>
                  <a:srgbClr val="EE52A4"/>
                </a:solidFill>
              </a:defRPr>
            </a:lvl1pPr>
            <a:lvl2pPr marL="914400" lvl="1" indent="-228600" algn="l">
              <a:spcBef>
                <a:spcPts val="850"/>
              </a:spcBef>
              <a:spcAft>
                <a:spcPts val="0"/>
              </a:spcAft>
              <a:buSzPts val="1360"/>
              <a:buNone/>
              <a:defRPr sz="1700" b="1"/>
            </a:lvl2pPr>
            <a:lvl3pPr marL="1371600" lvl="2" indent="-228600" algn="l">
              <a:spcBef>
                <a:spcPts val="850"/>
              </a:spcBef>
              <a:spcAft>
                <a:spcPts val="0"/>
              </a:spcAft>
              <a:buSzPts val="1224"/>
              <a:buNone/>
              <a:defRPr sz="1530" b="1"/>
            </a:lvl3pPr>
            <a:lvl4pPr marL="1828800" lvl="3" indent="-228600" algn="l">
              <a:spcBef>
                <a:spcPts val="850"/>
              </a:spcBef>
              <a:spcAft>
                <a:spcPts val="0"/>
              </a:spcAft>
              <a:buSzPts val="1088"/>
              <a:buNone/>
              <a:defRPr sz="1360" b="1"/>
            </a:lvl4pPr>
            <a:lvl5pPr marL="2286000" lvl="4" indent="-228600" algn="l">
              <a:spcBef>
                <a:spcPts val="850"/>
              </a:spcBef>
              <a:spcAft>
                <a:spcPts val="0"/>
              </a:spcAft>
              <a:buSzPts val="1088"/>
              <a:buNone/>
              <a:defRPr sz="1360" b="1"/>
            </a:lvl5pPr>
            <a:lvl6pPr marL="2743200" lvl="5" indent="-228600" algn="l">
              <a:spcBef>
                <a:spcPts val="850"/>
              </a:spcBef>
              <a:spcAft>
                <a:spcPts val="0"/>
              </a:spcAft>
              <a:buSzPts val="1088"/>
              <a:buNone/>
              <a:defRPr sz="1360" b="1"/>
            </a:lvl6pPr>
            <a:lvl7pPr marL="3200400" lvl="6" indent="-228600" algn="l">
              <a:spcBef>
                <a:spcPts val="850"/>
              </a:spcBef>
              <a:spcAft>
                <a:spcPts val="0"/>
              </a:spcAft>
              <a:buSzPts val="1088"/>
              <a:buNone/>
              <a:defRPr sz="1360" b="1"/>
            </a:lvl7pPr>
            <a:lvl8pPr marL="3657600" lvl="7" indent="-228600" algn="l">
              <a:spcBef>
                <a:spcPts val="850"/>
              </a:spcBef>
              <a:spcAft>
                <a:spcPts val="0"/>
              </a:spcAft>
              <a:buSzPts val="1088"/>
              <a:buNone/>
              <a:defRPr sz="1360" b="1"/>
            </a:lvl8pPr>
            <a:lvl9pPr marL="4114800" lvl="8" indent="-228600" algn="l">
              <a:spcBef>
                <a:spcPts val="850"/>
              </a:spcBef>
              <a:spcAft>
                <a:spcPts val="0"/>
              </a:spcAft>
              <a:buSzPts val="1088"/>
              <a:buNone/>
              <a:defRPr sz="1360" b="1"/>
            </a:lvl9pPr>
          </a:lstStyle>
          <a:p>
            <a:endParaRPr/>
          </a:p>
        </p:txBody>
      </p:sp>
      <p:sp>
        <p:nvSpPr>
          <p:cNvPr id="225" name="Google Shape;225;p18"/>
          <p:cNvSpPr>
            <a:spLocks noGrp="1"/>
          </p:cNvSpPr>
          <p:nvPr>
            <p:ph type="pic" idx="8"/>
          </p:nvPr>
        </p:nvSpPr>
        <p:spPr>
          <a:xfrm>
            <a:off x="5192345" y="3650827"/>
            <a:ext cx="1712872" cy="2122768"/>
          </a:xfrm>
          <a:prstGeom prst="roundRect">
            <a:avLst>
              <a:gd name="adj" fmla="val 1858"/>
            </a:avLst>
          </a:prstGeom>
          <a:noFill/>
          <a:ln>
            <a:noFill/>
          </a:ln>
          <a:effectLst>
            <a:outerShdw blurRad="50800" dist="50800" dir="5400000" algn="tl" rotWithShape="0">
              <a:srgbClr val="000000">
                <a:alpha val="42745"/>
              </a:srgbClr>
            </a:outerShdw>
          </a:effectLst>
        </p:spPr>
      </p:sp>
      <p:sp>
        <p:nvSpPr>
          <p:cNvPr id="226" name="Google Shape;226;p18"/>
          <p:cNvSpPr txBox="1">
            <a:spLocks noGrp="1"/>
          </p:cNvSpPr>
          <p:nvPr>
            <p:ph type="body" idx="9"/>
          </p:nvPr>
        </p:nvSpPr>
        <p:spPr>
          <a:xfrm>
            <a:off x="5064846" y="7095086"/>
            <a:ext cx="1971080" cy="1741404"/>
          </a:xfrm>
          <a:prstGeom prst="rect">
            <a:avLst/>
          </a:prstGeom>
          <a:noFill/>
          <a:ln>
            <a:noFill/>
          </a:ln>
        </p:spPr>
        <p:txBody>
          <a:bodyPr spcFirstLastPara="1" wrap="square" lIns="91425" tIns="45700" rIns="91425" bIns="45700" anchor="t" anchorCtr="0">
            <a:normAutofit/>
          </a:bodyPr>
          <a:lstStyle>
            <a:lvl1pPr marL="457200" lvl="0" indent="-228600" algn="l">
              <a:spcBef>
                <a:spcPts val="850"/>
              </a:spcBef>
              <a:spcAft>
                <a:spcPts val="0"/>
              </a:spcAft>
              <a:buSzPts val="816"/>
              <a:buNone/>
              <a:defRPr sz="1020"/>
            </a:lvl1pPr>
            <a:lvl2pPr marL="914400" lvl="1" indent="-228600" algn="l">
              <a:spcBef>
                <a:spcPts val="850"/>
              </a:spcBef>
              <a:spcAft>
                <a:spcPts val="0"/>
              </a:spcAft>
              <a:buSzPts val="816"/>
              <a:buNone/>
              <a:defRPr sz="1020"/>
            </a:lvl2pPr>
            <a:lvl3pPr marL="1371600" lvl="2" indent="-228600" algn="l">
              <a:spcBef>
                <a:spcPts val="850"/>
              </a:spcBef>
              <a:spcAft>
                <a:spcPts val="0"/>
              </a:spcAft>
              <a:buSzPts val="680"/>
              <a:buNone/>
              <a:defRPr sz="850"/>
            </a:lvl3pPr>
            <a:lvl4pPr marL="1828800" lvl="3" indent="-228600" algn="l">
              <a:spcBef>
                <a:spcPts val="850"/>
              </a:spcBef>
              <a:spcAft>
                <a:spcPts val="0"/>
              </a:spcAft>
              <a:buSzPts val="612"/>
              <a:buNone/>
              <a:defRPr sz="765"/>
            </a:lvl4pPr>
            <a:lvl5pPr marL="2286000" lvl="4" indent="-228600" algn="l">
              <a:spcBef>
                <a:spcPts val="850"/>
              </a:spcBef>
              <a:spcAft>
                <a:spcPts val="0"/>
              </a:spcAft>
              <a:buSzPts val="612"/>
              <a:buNone/>
              <a:defRPr sz="765"/>
            </a:lvl5pPr>
            <a:lvl6pPr marL="2743200" lvl="5" indent="-228600" algn="l">
              <a:spcBef>
                <a:spcPts val="850"/>
              </a:spcBef>
              <a:spcAft>
                <a:spcPts val="0"/>
              </a:spcAft>
              <a:buSzPts val="612"/>
              <a:buNone/>
              <a:defRPr sz="765"/>
            </a:lvl6pPr>
            <a:lvl7pPr marL="3200400" lvl="6" indent="-228600" algn="l">
              <a:spcBef>
                <a:spcPts val="850"/>
              </a:spcBef>
              <a:spcAft>
                <a:spcPts val="0"/>
              </a:spcAft>
              <a:buSzPts val="612"/>
              <a:buNone/>
              <a:defRPr sz="765"/>
            </a:lvl7pPr>
            <a:lvl8pPr marL="3657600" lvl="7" indent="-228600" algn="l">
              <a:spcBef>
                <a:spcPts val="850"/>
              </a:spcBef>
              <a:spcAft>
                <a:spcPts val="0"/>
              </a:spcAft>
              <a:buSzPts val="612"/>
              <a:buNone/>
              <a:defRPr sz="765"/>
            </a:lvl8pPr>
            <a:lvl9pPr marL="4114800" lvl="8" indent="-228600" algn="l">
              <a:spcBef>
                <a:spcPts val="850"/>
              </a:spcBef>
              <a:spcAft>
                <a:spcPts val="0"/>
              </a:spcAft>
              <a:buSzPts val="612"/>
              <a:buNone/>
              <a:defRPr sz="765"/>
            </a:lvl9pPr>
          </a:lstStyle>
          <a:p>
            <a:endParaRPr/>
          </a:p>
        </p:txBody>
      </p:sp>
      <p:cxnSp>
        <p:nvCxnSpPr>
          <p:cNvPr id="227" name="Google Shape;227;p18"/>
          <p:cNvCxnSpPr/>
          <p:nvPr/>
        </p:nvCxnSpPr>
        <p:spPr>
          <a:xfrm>
            <a:off x="2796516" y="3650828"/>
            <a:ext cx="0" cy="5201281"/>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228" name="Google Shape;228;p18"/>
          <p:cNvCxnSpPr/>
          <p:nvPr/>
        </p:nvCxnSpPr>
        <p:spPr>
          <a:xfrm>
            <a:off x="4972093" y="3650828"/>
            <a:ext cx="0" cy="5201281"/>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229" name="Google Shape;229;p18"/>
          <p:cNvSpPr txBox="1">
            <a:spLocks noGrp="1"/>
          </p:cNvSpPr>
          <p:nvPr>
            <p:ph type="dt" idx="10"/>
          </p:nvPr>
        </p:nvSpPr>
        <p:spPr>
          <a:xfrm>
            <a:off x="6438277" y="9336064"/>
            <a:ext cx="842009" cy="335367"/>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18"/>
          <p:cNvSpPr txBox="1">
            <a:spLocks noGrp="1"/>
          </p:cNvSpPr>
          <p:nvPr>
            <p:ph type="ftr" idx="11"/>
          </p:nvPr>
        </p:nvSpPr>
        <p:spPr>
          <a:xfrm>
            <a:off x="502217" y="9336062"/>
            <a:ext cx="3280826" cy="33536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1" name="Google Shape;231;p18"/>
          <p:cNvSpPr txBox="1">
            <a:spLocks noGrp="1"/>
          </p:cNvSpPr>
          <p:nvPr>
            <p:ph type="sldNum" idx="12"/>
          </p:nvPr>
        </p:nvSpPr>
        <p:spPr>
          <a:xfrm>
            <a:off x="6526824" y="433738"/>
            <a:ext cx="672612" cy="1125941"/>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380">
                <a:solidFill>
                  <a:schemeClr val="lt1"/>
                </a:solidFill>
                <a:latin typeface="Century Gothic"/>
                <a:ea typeface="Century Gothic"/>
                <a:cs typeface="Century Gothic"/>
                <a:sym typeface="Century Gothic"/>
              </a:defRPr>
            </a:lvl1pPr>
            <a:lvl2pPr marL="0" lvl="1" indent="0" algn="ctr">
              <a:spcBef>
                <a:spcPts val="0"/>
              </a:spcBef>
              <a:buNone/>
              <a:defRPr sz="2380">
                <a:solidFill>
                  <a:schemeClr val="lt1"/>
                </a:solidFill>
                <a:latin typeface="Century Gothic"/>
                <a:ea typeface="Century Gothic"/>
                <a:cs typeface="Century Gothic"/>
                <a:sym typeface="Century Gothic"/>
              </a:defRPr>
            </a:lvl2pPr>
            <a:lvl3pPr marL="0" lvl="2" indent="0" algn="ctr">
              <a:spcBef>
                <a:spcPts val="0"/>
              </a:spcBef>
              <a:buNone/>
              <a:defRPr sz="2380">
                <a:solidFill>
                  <a:schemeClr val="lt1"/>
                </a:solidFill>
                <a:latin typeface="Century Gothic"/>
                <a:ea typeface="Century Gothic"/>
                <a:cs typeface="Century Gothic"/>
                <a:sym typeface="Century Gothic"/>
              </a:defRPr>
            </a:lvl3pPr>
            <a:lvl4pPr marL="0" lvl="3" indent="0" algn="ctr">
              <a:spcBef>
                <a:spcPts val="0"/>
              </a:spcBef>
              <a:buNone/>
              <a:defRPr sz="2380">
                <a:solidFill>
                  <a:schemeClr val="lt1"/>
                </a:solidFill>
                <a:latin typeface="Century Gothic"/>
                <a:ea typeface="Century Gothic"/>
                <a:cs typeface="Century Gothic"/>
                <a:sym typeface="Century Gothic"/>
              </a:defRPr>
            </a:lvl4pPr>
            <a:lvl5pPr marL="0" lvl="4" indent="0" algn="ctr">
              <a:spcBef>
                <a:spcPts val="0"/>
              </a:spcBef>
              <a:buNone/>
              <a:defRPr sz="2380">
                <a:solidFill>
                  <a:schemeClr val="lt1"/>
                </a:solidFill>
                <a:latin typeface="Century Gothic"/>
                <a:ea typeface="Century Gothic"/>
                <a:cs typeface="Century Gothic"/>
                <a:sym typeface="Century Gothic"/>
              </a:defRPr>
            </a:lvl5pPr>
            <a:lvl6pPr marL="0" lvl="5" indent="0" algn="ctr">
              <a:spcBef>
                <a:spcPts val="0"/>
              </a:spcBef>
              <a:buNone/>
              <a:defRPr sz="2380">
                <a:solidFill>
                  <a:schemeClr val="lt1"/>
                </a:solidFill>
                <a:latin typeface="Century Gothic"/>
                <a:ea typeface="Century Gothic"/>
                <a:cs typeface="Century Gothic"/>
                <a:sym typeface="Century Gothic"/>
              </a:defRPr>
            </a:lvl6pPr>
            <a:lvl7pPr marL="0" lvl="6" indent="0" algn="ctr">
              <a:spcBef>
                <a:spcPts val="0"/>
              </a:spcBef>
              <a:buNone/>
              <a:defRPr sz="2380">
                <a:solidFill>
                  <a:schemeClr val="lt1"/>
                </a:solidFill>
                <a:latin typeface="Century Gothic"/>
                <a:ea typeface="Century Gothic"/>
                <a:cs typeface="Century Gothic"/>
                <a:sym typeface="Century Gothic"/>
              </a:defRPr>
            </a:lvl7pPr>
            <a:lvl8pPr marL="0" lvl="7" indent="0" algn="ctr">
              <a:spcBef>
                <a:spcPts val="0"/>
              </a:spcBef>
              <a:buNone/>
              <a:defRPr sz="2380">
                <a:solidFill>
                  <a:schemeClr val="lt1"/>
                </a:solidFill>
                <a:latin typeface="Century Gothic"/>
                <a:ea typeface="Century Gothic"/>
                <a:cs typeface="Century Gothic"/>
                <a:sym typeface="Century Gothic"/>
              </a:defRPr>
            </a:lvl8pPr>
            <a:lvl9pPr marL="0" lvl="8" indent="0" algn="ctr">
              <a:spcBef>
                <a:spcPts val="0"/>
              </a:spcBef>
              <a:buNone/>
              <a:defRPr sz="238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2"/>
        <p:cNvGrpSpPr/>
        <p:nvPr/>
      </p:nvGrpSpPr>
      <p:grpSpPr>
        <a:xfrm>
          <a:off x="0" y="0"/>
          <a:ext cx="0" cy="0"/>
          <a:chOff x="0" y="0"/>
          <a:chExt cx="0" cy="0"/>
        </a:xfrm>
      </p:grpSpPr>
      <p:sp>
        <p:nvSpPr>
          <p:cNvPr id="233" name="Google Shape;233;p19"/>
          <p:cNvSpPr txBox="1">
            <a:spLocks noGrp="1"/>
          </p:cNvSpPr>
          <p:nvPr>
            <p:ph type="title"/>
          </p:nvPr>
        </p:nvSpPr>
        <p:spPr>
          <a:xfrm>
            <a:off x="736474" y="1359746"/>
            <a:ext cx="5393471" cy="104113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4" name="Google Shape;234;p19"/>
          <p:cNvSpPr txBox="1">
            <a:spLocks noGrp="1"/>
          </p:cNvSpPr>
          <p:nvPr>
            <p:ph type="body" idx="1"/>
          </p:nvPr>
        </p:nvSpPr>
        <p:spPr>
          <a:xfrm rot="5400000">
            <a:off x="842354" y="3543198"/>
            <a:ext cx="5178213" cy="5393471"/>
          </a:xfrm>
          <a:prstGeom prst="rect">
            <a:avLst/>
          </a:prstGeom>
          <a:noFill/>
          <a:ln>
            <a:noFill/>
          </a:ln>
        </p:spPr>
        <p:txBody>
          <a:bodyPr spcFirstLastPara="1" wrap="square" lIns="91425" tIns="45700" rIns="91425" bIns="45700" anchor="t" anchorCtr="0">
            <a:normAutofit/>
          </a:bodyPr>
          <a:lstStyle>
            <a:lvl1pPr marL="457200" lvl="0" indent="-320040" algn="l">
              <a:spcBef>
                <a:spcPts val="850"/>
              </a:spcBef>
              <a:spcAft>
                <a:spcPts val="0"/>
              </a:spcAft>
              <a:buSzPts val="1440"/>
              <a:buChar char="►"/>
              <a:defRPr/>
            </a:lvl1pPr>
            <a:lvl2pPr marL="914400" lvl="1" indent="-320040" algn="l">
              <a:spcBef>
                <a:spcPts val="850"/>
              </a:spcBef>
              <a:spcAft>
                <a:spcPts val="0"/>
              </a:spcAft>
              <a:buSzPts val="1440"/>
              <a:buChar char="►"/>
              <a:defRPr/>
            </a:lvl2pPr>
            <a:lvl3pPr marL="1371600" lvl="2" indent="-320039" algn="l">
              <a:spcBef>
                <a:spcPts val="850"/>
              </a:spcBef>
              <a:spcAft>
                <a:spcPts val="0"/>
              </a:spcAft>
              <a:buSzPts val="1440"/>
              <a:buChar char="►"/>
              <a:defRPr/>
            </a:lvl3pPr>
            <a:lvl4pPr marL="1828800" lvl="3" indent="-320039" algn="l">
              <a:spcBef>
                <a:spcPts val="850"/>
              </a:spcBef>
              <a:spcAft>
                <a:spcPts val="0"/>
              </a:spcAft>
              <a:buSzPts val="1440"/>
              <a:buChar char="►"/>
              <a:defRPr/>
            </a:lvl4pPr>
            <a:lvl5pPr marL="2286000" lvl="4" indent="-320039" algn="l">
              <a:spcBef>
                <a:spcPts val="850"/>
              </a:spcBef>
              <a:spcAft>
                <a:spcPts val="0"/>
              </a:spcAft>
              <a:buSzPts val="1440"/>
              <a:buChar char="►"/>
              <a:defRPr/>
            </a:lvl5pPr>
            <a:lvl6pPr marL="2743200" lvl="5" indent="-320039" algn="l">
              <a:spcBef>
                <a:spcPts val="850"/>
              </a:spcBef>
              <a:spcAft>
                <a:spcPts val="0"/>
              </a:spcAft>
              <a:buSzPts val="1440"/>
              <a:buChar char="►"/>
              <a:defRPr/>
            </a:lvl6pPr>
            <a:lvl7pPr marL="3200400" lvl="6" indent="-320039" algn="l">
              <a:spcBef>
                <a:spcPts val="850"/>
              </a:spcBef>
              <a:spcAft>
                <a:spcPts val="0"/>
              </a:spcAft>
              <a:buSzPts val="1440"/>
              <a:buChar char="►"/>
              <a:defRPr/>
            </a:lvl7pPr>
            <a:lvl8pPr marL="3657600" lvl="7" indent="-320040" algn="l">
              <a:spcBef>
                <a:spcPts val="850"/>
              </a:spcBef>
              <a:spcAft>
                <a:spcPts val="0"/>
              </a:spcAft>
              <a:buSzPts val="1440"/>
              <a:buChar char="►"/>
              <a:defRPr/>
            </a:lvl8pPr>
            <a:lvl9pPr marL="4114800" lvl="8" indent="-320040" algn="l">
              <a:spcBef>
                <a:spcPts val="850"/>
              </a:spcBef>
              <a:spcAft>
                <a:spcPts val="0"/>
              </a:spcAft>
              <a:buSzPts val="1440"/>
              <a:buChar char="►"/>
              <a:defRPr/>
            </a:lvl9pPr>
          </a:lstStyle>
          <a:p>
            <a:endParaRPr/>
          </a:p>
        </p:txBody>
      </p:sp>
      <p:sp>
        <p:nvSpPr>
          <p:cNvPr id="235" name="Google Shape;235;p19"/>
          <p:cNvSpPr txBox="1">
            <a:spLocks noGrp="1"/>
          </p:cNvSpPr>
          <p:nvPr>
            <p:ph type="dt" idx="10"/>
          </p:nvPr>
        </p:nvSpPr>
        <p:spPr>
          <a:xfrm>
            <a:off x="6478106" y="9368935"/>
            <a:ext cx="842009" cy="335367"/>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6" name="Google Shape;236;p19"/>
          <p:cNvSpPr txBox="1">
            <a:spLocks noGrp="1"/>
          </p:cNvSpPr>
          <p:nvPr>
            <p:ph type="ftr" idx="11"/>
          </p:nvPr>
        </p:nvSpPr>
        <p:spPr>
          <a:xfrm>
            <a:off x="438713" y="9368935"/>
            <a:ext cx="3280826" cy="33536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7" name="Google Shape;237;p19"/>
          <p:cNvSpPr txBox="1">
            <a:spLocks noGrp="1"/>
          </p:cNvSpPr>
          <p:nvPr>
            <p:ph type="sldNum" idx="12"/>
          </p:nvPr>
        </p:nvSpPr>
        <p:spPr>
          <a:xfrm>
            <a:off x="6526824" y="433738"/>
            <a:ext cx="672612" cy="1125941"/>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380">
                <a:solidFill>
                  <a:schemeClr val="lt1"/>
                </a:solidFill>
                <a:latin typeface="Century Gothic"/>
                <a:ea typeface="Century Gothic"/>
                <a:cs typeface="Century Gothic"/>
                <a:sym typeface="Century Gothic"/>
              </a:defRPr>
            </a:lvl1pPr>
            <a:lvl2pPr marL="0" lvl="1" indent="0" algn="ctr">
              <a:spcBef>
                <a:spcPts val="0"/>
              </a:spcBef>
              <a:buNone/>
              <a:defRPr sz="2380">
                <a:solidFill>
                  <a:schemeClr val="lt1"/>
                </a:solidFill>
                <a:latin typeface="Century Gothic"/>
                <a:ea typeface="Century Gothic"/>
                <a:cs typeface="Century Gothic"/>
                <a:sym typeface="Century Gothic"/>
              </a:defRPr>
            </a:lvl2pPr>
            <a:lvl3pPr marL="0" lvl="2" indent="0" algn="ctr">
              <a:spcBef>
                <a:spcPts val="0"/>
              </a:spcBef>
              <a:buNone/>
              <a:defRPr sz="2380">
                <a:solidFill>
                  <a:schemeClr val="lt1"/>
                </a:solidFill>
                <a:latin typeface="Century Gothic"/>
                <a:ea typeface="Century Gothic"/>
                <a:cs typeface="Century Gothic"/>
                <a:sym typeface="Century Gothic"/>
              </a:defRPr>
            </a:lvl3pPr>
            <a:lvl4pPr marL="0" lvl="3" indent="0" algn="ctr">
              <a:spcBef>
                <a:spcPts val="0"/>
              </a:spcBef>
              <a:buNone/>
              <a:defRPr sz="2380">
                <a:solidFill>
                  <a:schemeClr val="lt1"/>
                </a:solidFill>
                <a:latin typeface="Century Gothic"/>
                <a:ea typeface="Century Gothic"/>
                <a:cs typeface="Century Gothic"/>
                <a:sym typeface="Century Gothic"/>
              </a:defRPr>
            </a:lvl4pPr>
            <a:lvl5pPr marL="0" lvl="4" indent="0" algn="ctr">
              <a:spcBef>
                <a:spcPts val="0"/>
              </a:spcBef>
              <a:buNone/>
              <a:defRPr sz="2380">
                <a:solidFill>
                  <a:schemeClr val="lt1"/>
                </a:solidFill>
                <a:latin typeface="Century Gothic"/>
                <a:ea typeface="Century Gothic"/>
                <a:cs typeface="Century Gothic"/>
                <a:sym typeface="Century Gothic"/>
              </a:defRPr>
            </a:lvl5pPr>
            <a:lvl6pPr marL="0" lvl="5" indent="0" algn="ctr">
              <a:spcBef>
                <a:spcPts val="0"/>
              </a:spcBef>
              <a:buNone/>
              <a:defRPr sz="2380">
                <a:solidFill>
                  <a:schemeClr val="lt1"/>
                </a:solidFill>
                <a:latin typeface="Century Gothic"/>
                <a:ea typeface="Century Gothic"/>
                <a:cs typeface="Century Gothic"/>
                <a:sym typeface="Century Gothic"/>
              </a:defRPr>
            </a:lvl6pPr>
            <a:lvl7pPr marL="0" lvl="6" indent="0" algn="ctr">
              <a:spcBef>
                <a:spcPts val="0"/>
              </a:spcBef>
              <a:buNone/>
              <a:defRPr sz="2380">
                <a:solidFill>
                  <a:schemeClr val="lt1"/>
                </a:solidFill>
                <a:latin typeface="Century Gothic"/>
                <a:ea typeface="Century Gothic"/>
                <a:cs typeface="Century Gothic"/>
                <a:sym typeface="Century Gothic"/>
              </a:defRPr>
            </a:lvl7pPr>
            <a:lvl8pPr marL="0" lvl="7" indent="0" algn="ctr">
              <a:spcBef>
                <a:spcPts val="0"/>
              </a:spcBef>
              <a:buNone/>
              <a:defRPr sz="2380">
                <a:solidFill>
                  <a:schemeClr val="lt1"/>
                </a:solidFill>
                <a:latin typeface="Century Gothic"/>
                <a:ea typeface="Century Gothic"/>
                <a:cs typeface="Century Gothic"/>
                <a:sym typeface="Century Gothic"/>
              </a:defRPr>
            </a:lvl8pPr>
            <a:lvl9pPr marL="0" lvl="8" indent="0" algn="ctr">
              <a:spcBef>
                <a:spcPts val="0"/>
              </a:spcBef>
              <a:buNone/>
              <a:defRPr sz="238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238"/>
        <p:cNvGrpSpPr/>
        <p:nvPr/>
      </p:nvGrpSpPr>
      <p:grpSpPr>
        <a:xfrm>
          <a:off x="0" y="0"/>
          <a:ext cx="0" cy="0"/>
          <a:chOff x="0" y="0"/>
          <a:chExt cx="0" cy="0"/>
        </a:xfrm>
      </p:grpSpPr>
      <p:grpSp>
        <p:nvGrpSpPr>
          <p:cNvPr id="239" name="Google Shape;239;p20"/>
          <p:cNvGrpSpPr/>
          <p:nvPr/>
        </p:nvGrpSpPr>
        <p:grpSpPr>
          <a:xfrm>
            <a:off x="-1350" y="0"/>
            <a:ext cx="7752357" cy="10062504"/>
            <a:chOff x="-1588" y="0"/>
            <a:chExt cx="9120420" cy="6860798"/>
          </a:xfrm>
        </p:grpSpPr>
        <p:sp>
          <p:nvSpPr>
            <p:cNvPr id="240" name="Google Shape;240;p20"/>
            <p:cNvSpPr/>
            <p:nvPr/>
          </p:nvSpPr>
          <p:spPr>
            <a:xfrm>
              <a:off x="0" y="0"/>
              <a:ext cx="9118832" cy="6858000"/>
            </a:xfrm>
            <a:prstGeom prst="rect">
              <a:avLst/>
            </a:prstGeom>
            <a:blipFill rotWithShape="1">
              <a:blip r:embed="rId2">
                <a:alphaModFix/>
              </a:blip>
              <a:stretch>
                <a:fillRect l="-16712" r="-1698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0"/>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0"/>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0"/>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0"/>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0"/>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0"/>
            <p:cNvSpPr/>
            <p:nvPr/>
          </p:nvSpPr>
          <p:spPr>
            <a:xfrm rot="4966650">
              <a:off x="4673046" y="5107506"/>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 name="Google Shape;247;p20"/>
          <p:cNvSpPr/>
          <p:nvPr/>
        </p:nvSpPr>
        <p:spPr>
          <a:xfrm>
            <a:off x="352638" y="589842"/>
            <a:ext cx="3918980" cy="8878716"/>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0"/>
          <p:cNvSpPr/>
          <p:nvPr/>
        </p:nvSpPr>
        <p:spPr>
          <a:xfrm rot="5400000">
            <a:off x="-744351" y="3615307"/>
            <a:ext cx="8794123" cy="2827788"/>
          </a:xfrm>
          <a:custGeom>
            <a:avLst/>
            <a:gdLst/>
            <a:ahLst/>
            <a:cxnLst/>
            <a:rect l="l" t="t" r="r" b="b"/>
            <a:pathLst>
              <a:path w="4960" h="2752" extrusionOk="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249" name="Google Shape;249;p20"/>
          <p:cNvSpPr/>
          <p:nvPr/>
        </p:nvSpPr>
        <p:spPr>
          <a:xfrm>
            <a:off x="0" y="0"/>
            <a:ext cx="7772400" cy="100584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sp>
        <p:nvSpPr>
          <p:cNvPr id="250" name="Google Shape;250;p20"/>
          <p:cNvSpPr txBox="1">
            <a:spLocks noGrp="1"/>
          </p:cNvSpPr>
          <p:nvPr>
            <p:ph type="title"/>
          </p:nvPr>
        </p:nvSpPr>
        <p:spPr>
          <a:xfrm rot="5400000">
            <a:off x="2369133" y="5002995"/>
            <a:ext cx="6705601" cy="94648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1" name="Google Shape;251;p20"/>
          <p:cNvSpPr txBox="1">
            <a:spLocks noGrp="1"/>
          </p:cNvSpPr>
          <p:nvPr>
            <p:ph type="body" idx="1"/>
          </p:nvPr>
        </p:nvSpPr>
        <p:spPr>
          <a:xfrm rot="5400000">
            <a:off x="-738876" y="3599041"/>
            <a:ext cx="6705601" cy="3754396"/>
          </a:xfrm>
          <a:prstGeom prst="rect">
            <a:avLst/>
          </a:prstGeom>
          <a:noFill/>
          <a:ln>
            <a:noFill/>
          </a:ln>
        </p:spPr>
        <p:txBody>
          <a:bodyPr spcFirstLastPara="1" wrap="square" lIns="91425" tIns="45700" rIns="91425" bIns="45700" anchor="t" anchorCtr="0">
            <a:normAutofit/>
          </a:bodyPr>
          <a:lstStyle>
            <a:lvl1pPr marL="457200" lvl="0" indent="-320040" algn="l">
              <a:spcBef>
                <a:spcPts val="850"/>
              </a:spcBef>
              <a:spcAft>
                <a:spcPts val="0"/>
              </a:spcAft>
              <a:buSzPts val="1440"/>
              <a:buChar char="►"/>
              <a:defRPr/>
            </a:lvl1pPr>
            <a:lvl2pPr marL="914400" lvl="1" indent="-320040" algn="l">
              <a:spcBef>
                <a:spcPts val="850"/>
              </a:spcBef>
              <a:spcAft>
                <a:spcPts val="0"/>
              </a:spcAft>
              <a:buSzPts val="1440"/>
              <a:buChar char="►"/>
              <a:defRPr/>
            </a:lvl2pPr>
            <a:lvl3pPr marL="1371600" lvl="2" indent="-320039" algn="l">
              <a:spcBef>
                <a:spcPts val="850"/>
              </a:spcBef>
              <a:spcAft>
                <a:spcPts val="0"/>
              </a:spcAft>
              <a:buSzPts val="1440"/>
              <a:buChar char="►"/>
              <a:defRPr/>
            </a:lvl3pPr>
            <a:lvl4pPr marL="1828800" lvl="3" indent="-320039" algn="l">
              <a:spcBef>
                <a:spcPts val="850"/>
              </a:spcBef>
              <a:spcAft>
                <a:spcPts val="0"/>
              </a:spcAft>
              <a:buSzPts val="1440"/>
              <a:buChar char="►"/>
              <a:defRPr/>
            </a:lvl4pPr>
            <a:lvl5pPr marL="2286000" lvl="4" indent="-320039" algn="l">
              <a:spcBef>
                <a:spcPts val="850"/>
              </a:spcBef>
              <a:spcAft>
                <a:spcPts val="0"/>
              </a:spcAft>
              <a:buSzPts val="1440"/>
              <a:buChar char="►"/>
              <a:defRPr/>
            </a:lvl5pPr>
            <a:lvl6pPr marL="2743200" lvl="5" indent="-320039" algn="l">
              <a:spcBef>
                <a:spcPts val="850"/>
              </a:spcBef>
              <a:spcAft>
                <a:spcPts val="0"/>
              </a:spcAft>
              <a:buSzPts val="1440"/>
              <a:buChar char="►"/>
              <a:defRPr/>
            </a:lvl6pPr>
            <a:lvl7pPr marL="3200400" lvl="6" indent="-320039" algn="l">
              <a:spcBef>
                <a:spcPts val="850"/>
              </a:spcBef>
              <a:spcAft>
                <a:spcPts val="0"/>
              </a:spcAft>
              <a:buSzPts val="1440"/>
              <a:buChar char="►"/>
              <a:defRPr/>
            </a:lvl7pPr>
            <a:lvl8pPr marL="3657600" lvl="7" indent="-320040" algn="l">
              <a:spcBef>
                <a:spcPts val="850"/>
              </a:spcBef>
              <a:spcAft>
                <a:spcPts val="0"/>
              </a:spcAft>
              <a:buSzPts val="1440"/>
              <a:buChar char="►"/>
              <a:defRPr/>
            </a:lvl8pPr>
            <a:lvl9pPr marL="4114800" lvl="8" indent="-320040" algn="l">
              <a:spcBef>
                <a:spcPts val="850"/>
              </a:spcBef>
              <a:spcAft>
                <a:spcPts val="0"/>
              </a:spcAft>
              <a:buSzPts val="1440"/>
              <a:buChar char="►"/>
              <a:defRPr/>
            </a:lvl9pPr>
          </a:lstStyle>
          <a:p>
            <a:endParaRPr/>
          </a:p>
        </p:txBody>
      </p:sp>
      <p:sp>
        <p:nvSpPr>
          <p:cNvPr id="252" name="Google Shape;252;p20"/>
          <p:cNvSpPr txBox="1">
            <a:spLocks noGrp="1"/>
          </p:cNvSpPr>
          <p:nvPr>
            <p:ph type="dt" idx="10"/>
          </p:nvPr>
        </p:nvSpPr>
        <p:spPr>
          <a:xfrm>
            <a:off x="6438277" y="9336064"/>
            <a:ext cx="842009" cy="335367"/>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3" name="Google Shape;253;p20"/>
          <p:cNvSpPr txBox="1">
            <a:spLocks noGrp="1"/>
          </p:cNvSpPr>
          <p:nvPr>
            <p:ph type="ftr" idx="11"/>
          </p:nvPr>
        </p:nvSpPr>
        <p:spPr>
          <a:xfrm>
            <a:off x="457764" y="9336064"/>
            <a:ext cx="3280826" cy="33536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4" name="Google Shape;254;p20"/>
          <p:cNvSpPr/>
          <p:nvPr/>
        </p:nvSpPr>
        <p:spPr>
          <a:xfrm>
            <a:off x="6583797" y="0"/>
            <a:ext cx="582930" cy="161253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0"/>
          <p:cNvSpPr txBox="1">
            <a:spLocks noGrp="1"/>
          </p:cNvSpPr>
          <p:nvPr>
            <p:ph type="sldNum" idx="12"/>
          </p:nvPr>
        </p:nvSpPr>
        <p:spPr>
          <a:xfrm>
            <a:off x="6526824" y="433738"/>
            <a:ext cx="672612" cy="1125941"/>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380">
                <a:solidFill>
                  <a:schemeClr val="lt1"/>
                </a:solidFill>
                <a:latin typeface="Century Gothic"/>
                <a:ea typeface="Century Gothic"/>
                <a:cs typeface="Century Gothic"/>
                <a:sym typeface="Century Gothic"/>
              </a:defRPr>
            </a:lvl1pPr>
            <a:lvl2pPr marL="0" lvl="1" indent="0" algn="ctr">
              <a:spcBef>
                <a:spcPts val="0"/>
              </a:spcBef>
              <a:buNone/>
              <a:defRPr sz="2380">
                <a:solidFill>
                  <a:schemeClr val="lt1"/>
                </a:solidFill>
                <a:latin typeface="Century Gothic"/>
                <a:ea typeface="Century Gothic"/>
                <a:cs typeface="Century Gothic"/>
                <a:sym typeface="Century Gothic"/>
              </a:defRPr>
            </a:lvl2pPr>
            <a:lvl3pPr marL="0" lvl="2" indent="0" algn="ctr">
              <a:spcBef>
                <a:spcPts val="0"/>
              </a:spcBef>
              <a:buNone/>
              <a:defRPr sz="2380">
                <a:solidFill>
                  <a:schemeClr val="lt1"/>
                </a:solidFill>
                <a:latin typeface="Century Gothic"/>
                <a:ea typeface="Century Gothic"/>
                <a:cs typeface="Century Gothic"/>
                <a:sym typeface="Century Gothic"/>
              </a:defRPr>
            </a:lvl3pPr>
            <a:lvl4pPr marL="0" lvl="3" indent="0" algn="ctr">
              <a:spcBef>
                <a:spcPts val="0"/>
              </a:spcBef>
              <a:buNone/>
              <a:defRPr sz="2380">
                <a:solidFill>
                  <a:schemeClr val="lt1"/>
                </a:solidFill>
                <a:latin typeface="Century Gothic"/>
                <a:ea typeface="Century Gothic"/>
                <a:cs typeface="Century Gothic"/>
                <a:sym typeface="Century Gothic"/>
              </a:defRPr>
            </a:lvl4pPr>
            <a:lvl5pPr marL="0" lvl="4" indent="0" algn="ctr">
              <a:spcBef>
                <a:spcPts val="0"/>
              </a:spcBef>
              <a:buNone/>
              <a:defRPr sz="2380">
                <a:solidFill>
                  <a:schemeClr val="lt1"/>
                </a:solidFill>
                <a:latin typeface="Century Gothic"/>
                <a:ea typeface="Century Gothic"/>
                <a:cs typeface="Century Gothic"/>
                <a:sym typeface="Century Gothic"/>
              </a:defRPr>
            </a:lvl5pPr>
            <a:lvl6pPr marL="0" lvl="5" indent="0" algn="ctr">
              <a:spcBef>
                <a:spcPts val="0"/>
              </a:spcBef>
              <a:buNone/>
              <a:defRPr sz="2380">
                <a:solidFill>
                  <a:schemeClr val="lt1"/>
                </a:solidFill>
                <a:latin typeface="Century Gothic"/>
                <a:ea typeface="Century Gothic"/>
                <a:cs typeface="Century Gothic"/>
                <a:sym typeface="Century Gothic"/>
              </a:defRPr>
            </a:lvl6pPr>
            <a:lvl7pPr marL="0" lvl="6" indent="0" algn="ctr">
              <a:spcBef>
                <a:spcPts val="0"/>
              </a:spcBef>
              <a:buNone/>
              <a:defRPr sz="2380">
                <a:solidFill>
                  <a:schemeClr val="lt1"/>
                </a:solidFill>
                <a:latin typeface="Century Gothic"/>
                <a:ea typeface="Century Gothic"/>
                <a:cs typeface="Century Gothic"/>
                <a:sym typeface="Century Gothic"/>
              </a:defRPr>
            </a:lvl7pPr>
            <a:lvl8pPr marL="0" lvl="7" indent="0" algn="ctr">
              <a:spcBef>
                <a:spcPts val="0"/>
              </a:spcBef>
              <a:buNone/>
              <a:defRPr sz="2380">
                <a:solidFill>
                  <a:schemeClr val="lt1"/>
                </a:solidFill>
                <a:latin typeface="Century Gothic"/>
                <a:ea typeface="Century Gothic"/>
                <a:cs typeface="Century Gothic"/>
                <a:sym typeface="Century Gothic"/>
              </a:defRPr>
            </a:lvl8pPr>
            <a:lvl9pPr marL="0" lvl="8" indent="0" algn="ctr">
              <a:spcBef>
                <a:spcPts val="0"/>
              </a:spcBef>
              <a:buNone/>
              <a:defRPr sz="238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1"/>
        <p:cNvGrpSpPr/>
        <p:nvPr/>
      </p:nvGrpSpPr>
      <p:grpSpPr>
        <a:xfrm>
          <a:off x="0" y="0"/>
          <a:ext cx="0" cy="0"/>
          <a:chOff x="0" y="0"/>
          <a:chExt cx="0" cy="0"/>
        </a:xfrm>
      </p:grpSpPr>
      <p:grpSp>
        <p:nvGrpSpPr>
          <p:cNvPr id="32" name="Google Shape;32;p5"/>
          <p:cNvGrpSpPr/>
          <p:nvPr/>
        </p:nvGrpSpPr>
        <p:grpSpPr>
          <a:xfrm>
            <a:off x="-1350" y="0"/>
            <a:ext cx="7773750" cy="10062504"/>
            <a:chOff x="-1588" y="0"/>
            <a:chExt cx="9145588" cy="6860798"/>
          </a:xfrm>
        </p:grpSpPr>
        <p:sp>
          <p:nvSpPr>
            <p:cNvPr id="33" name="Google Shape;33;p5"/>
            <p:cNvSpPr/>
            <p:nvPr/>
          </p:nvSpPr>
          <p:spPr>
            <a:xfrm>
              <a:off x="0" y="0"/>
              <a:ext cx="9118832" cy="6858000"/>
            </a:xfrm>
            <a:prstGeom prst="rect">
              <a:avLst/>
            </a:prstGeom>
            <a:blipFill rotWithShape="1">
              <a:blip r:embed="rId2">
                <a:alphaModFix/>
              </a:blip>
              <a:stretch>
                <a:fillRect l="-16712" r="-1698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5"/>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5"/>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40" name="Google Shape;40;p5"/>
          <p:cNvSpPr txBox="1">
            <a:spLocks noGrp="1"/>
          </p:cNvSpPr>
          <p:nvPr>
            <p:ph type="ctrTitle"/>
          </p:nvPr>
        </p:nvSpPr>
        <p:spPr>
          <a:xfrm>
            <a:off x="736475" y="3265539"/>
            <a:ext cx="5030027" cy="3741286"/>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4080"/>
              <a:buFont typeface="Century Gothic"/>
              <a:buNone/>
              <a:defRPr sz="408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subTitle" idx="1"/>
          </p:nvPr>
        </p:nvSpPr>
        <p:spPr>
          <a:xfrm>
            <a:off x="736475" y="7006824"/>
            <a:ext cx="5030027" cy="1263416"/>
          </a:xfrm>
          <a:prstGeom prst="rect">
            <a:avLst/>
          </a:prstGeom>
          <a:noFill/>
          <a:ln>
            <a:noFill/>
          </a:ln>
        </p:spPr>
        <p:txBody>
          <a:bodyPr spcFirstLastPara="1" wrap="square" lIns="91425" tIns="45700" rIns="91425" bIns="45700" anchor="t" anchorCtr="0">
            <a:normAutofit/>
          </a:bodyPr>
          <a:lstStyle>
            <a:lvl1pPr lvl="0" algn="l">
              <a:spcBef>
                <a:spcPts val="850"/>
              </a:spcBef>
              <a:spcAft>
                <a:spcPts val="0"/>
              </a:spcAft>
              <a:buSzPts val="1224"/>
              <a:buNone/>
              <a:defRPr cap="none">
                <a:solidFill>
                  <a:srgbClr val="EE52A4"/>
                </a:solidFill>
              </a:defRPr>
            </a:lvl1pPr>
            <a:lvl2pPr lvl="1" algn="ctr">
              <a:spcBef>
                <a:spcPts val="850"/>
              </a:spcBef>
              <a:spcAft>
                <a:spcPts val="0"/>
              </a:spcAft>
              <a:buSzPts val="1088"/>
              <a:buNone/>
              <a:defRPr>
                <a:solidFill>
                  <a:srgbClr val="888888"/>
                </a:solidFill>
              </a:defRPr>
            </a:lvl2pPr>
            <a:lvl3pPr lvl="2" algn="ctr">
              <a:spcBef>
                <a:spcPts val="850"/>
              </a:spcBef>
              <a:spcAft>
                <a:spcPts val="0"/>
              </a:spcAft>
              <a:buSzPts val="952"/>
              <a:buNone/>
              <a:defRPr>
                <a:solidFill>
                  <a:srgbClr val="888888"/>
                </a:solidFill>
              </a:defRPr>
            </a:lvl3pPr>
            <a:lvl4pPr lvl="3" algn="ctr">
              <a:spcBef>
                <a:spcPts val="850"/>
              </a:spcBef>
              <a:spcAft>
                <a:spcPts val="0"/>
              </a:spcAft>
              <a:buSzPts val="816"/>
              <a:buNone/>
              <a:defRPr>
                <a:solidFill>
                  <a:srgbClr val="888888"/>
                </a:solidFill>
              </a:defRPr>
            </a:lvl4pPr>
            <a:lvl5pPr lvl="4" algn="ctr">
              <a:spcBef>
                <a:spcPts val="850"/>
              </a:spcBef>
              <a:spcAft>
                <a:spcPts val="0"/>
              </a:spcAft>
              <a:buSzPts val="816"/>
              <a:buNone/>
              <a:defRPr>
                <a:solidFill>
                  <a:srgbClr val="888888"/>
                </a:solidFill>
              </a:defRPr>
            </a:lvl5pPr>
            <a:lvl6pPr lvl="5" algn="ctr">
              <a:spcBef>
                <a:spcPts val="850"/>
              </a:spcBef>
              <a:spcAft>
                <a:spcPts val="0"/>
              </a:spcAft>
              <a:buSzPts val="816"/>
              <a:buNone/>
              <a:defRPr>
                <a:solidFill>
                  <a:srgbClr val="888888"/>
                </a:solidFill>
              </a:defRPr>
            </a:lvl6pPr>
            <a:lvl7pPr lvl="6" algn="ctr">
              <a:spcBef>
                <a:spcPts val="850"/>
              </a:spcBef>
              <a:spcAft>
                <a:spcPts val="0"/>
              </a:spcAft>
              <a:buSzPts val="816"/>
              <a:buNone/>
              <a:defRPr>
                <a:solidFill>
                  <a:srgbClr val="888888"/>
                </a:solidFill>
              </a:defRPr>
            </a:lvl7pPr>
            <a:lvl8pPr lvl="7" algn="ctr">
              <a:spcBef>
                <a:spcPts val="850"/>
              </a:spcBef>
              <a:spcAft>
                <a:spcPts val="0"/>
              </a:spcAft>
              <a:buSzPts val="816"/>
              <a:buNone/>
              <a:defRPr>
                <a:solidFill>
                  <a:srgbClr val="888888"/>
                </a:solidFill>
              </a:defRPr>
            </a:lvl8pPr>
            <a:lvl9pPr lvl="8" algn="ctr">
              <a:spcBef>
                <a:spcPts val="850"/>
              </a:spcBef>
              <a:spcAft>
                <a:spcPts val="0"/>
              </a:spcAft>
              <a:buSzPts val="816"/>
              <a:buNone/>
              <a:defRPr>
                <a:solidFill>
                  <a:srgbClr val="888888"/>
                </a:solidFill>
              </a:defRPr>
            </a:lvl9pPr>
          </a:lstStyle>
          <a:p>
            <a:endParaRPr/>
          </a:p>
        </p:txBody>
      </p:sp>
      <p:sp>
        <p:nvSpPr>
          <p:cNvPr id="42" name="Google Shape;42;p5"/>
          <p:cNvSpPr txBox="1">
            <a:spLocks noGrp="1"/>
          </p:cNvSpPr>
          <p:nvPr>
            <p:ph type="dt" idx="10"/>
          </p:nvPr>
        </p:nvSpPr>
        <p:spPr>
          <a:xfrm rot="5400000">
            <a:off x="6067934" y="2752744"/>
            <a:ext cx="1452879" cy="19436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
          <p:cNvSpPr txBox="1">
            <a:spLocks noGrp="1"/>
          </p:cNvSpPr>
          <p:nvPr>
            <p:ph type="ftr" idx="11"/>
          </p:nvPr>
        </p:nvSpPr>
        <p:spPr>
          <a:xfrm rot="5400000">
            <a:off x="4110674" y="4858302"/>
            <a:ext cx="5661033" cy="19436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5"/>
          <p:cNvSpPr/>
          <p:nvPr/>
        </p:nvSpPr>
        <p:spPr>
          <a:xfrm>
            <a:off x="6583797" y="0"/>
            <a:ext cx="582930" cy="161253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
          <p:cNvSpPr txBox="1">
            <a:spLocks noGrp="1"/>
          </p:cNvSpPr>
          <p:nvPr>
            <p:ph type="sldNum" idx="12"/>
          </p:nvPr>
        </p:nvSpPr>
        <p:spPr>
          <a:xfrm>
            <a:off x="6526824" y="433738"/>
            <a:ext cx="672612" cy="1125941"/>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380">
                <a:solidFill>
                  <a:schemeClr val="lt1"/>
                </a:solidFill>
                <a:latin typeface="Century Gothic"/>
                <a:ea typeface="Century Gothic"/>
                <a:cs typeface="Century Gothic"/>
                <a:sym typeface="Century Gothic"/>
              </a:defRPr>
            </a:lvl1pPr>
            <a:lvl2pPr marL="0" lvl="1" indent="0" algn="ctr">
              <a:spcBef>
                <a:spcPts val="0"/>
              </a:spcBef>
              <a:buNone/>
              <a:defRPr sz="2380">
                <a:solidFill>
                  <a:schemeClr val="lt1"/>
                </a:solidFill>
                <a:latin typeface="Century Gothic"/>
                <a:ea typeface="Century Gothic"/>
                <a:cs typeface="Century Gothic"/>
                <a:sym typeface="Century Gothic"/>
              </a:defRPr>
            </a:lvl2pPr>
            <a:lvl3pPr marL="0" lvl="2" indent="0" algn="ctr">
              <a:spcBef>
                <a:spcPts val="0"/>
              </a:spcBef>
              <a:buNone/>
              <a:defRPr sz="2380">
                <a:solidFill>
                  <a:schemeClr val="lt1"/>
                </a:solidFill>
                <a:latin typeface="Century Gothic"/>
                <a:ea typeface="Century Gothic"/>
                <a:cs typeface="Century Gothic"/>
                <a:sym typeface="Century Gothic"/>
              </a:defRPr>
            </a:lvl3pPr>
            <a:lvl4pPr marL="0" lvl="3" indent="0" algn="ctr">
              <a:spcBef>
                <a:spcPts val="0"/>
              </a:spcBef>
              <a:buNone/>
              <a:defRPr sz="2380">
                <a:solidFill>
                  <a:schemeClr val="lt1"/>
                </a:solidFill>
                <a:latin typeface="Century Gothic"/>
                <a:ea typeface="Century Gothic"/>
                <a:cs typeface="Century Gothic"/>
                <a:sym typeface="Century Gothic"/>
              </a:defRPr>
            </a:lvl4pPr>
            <a:lvl5pPr marL="0" lvl="4" indent="0" algn="ctr">
              <a:spcBef>
                <a:spcPts val="0"/>
              </a:spcBef>
              <a:buNone/>
              <a:defRPr sz="2380">
                <a:solidFill>
                  <a:schemeClr val="lt1"/>
                </a:solidFill>
                <a:latin typeface="Century Gothic"/>
                <a:ea typeface="Century Gothic"/>
                <a:cs typeface="Century Gothic"/>
                <a:sym typeface="Century Gothic"/>
              </a:defRPr>
            </a:lvl5pPr>
            <a:lvl6pPr marL="0" lvl="5" indent="0" algn="ctr">
              <a:spcBef>
                <a:spcPts val="0"/>
              </a:spcBef>
              <a:buNone/>
              <a:defRPr sz="2380">
                <a:solidFill>
                  <a:schemeClr val="lt1"/>
                </a:solidFill>
                <a:latin typeface="Century Gothic"/>
                <a:ea typeface="Century Gothic"/>
                <a:cs typeface="Century Gothic"/>
                <a:sym typeface="Century Gothic"/>
              </a:defRPr>
            </a:lvl6pPr>
            <a:lvl7pPr marL="0" lvl="6" indent="0" algn="ctr">
              <a:spcBef>
                <a:spcPts val="0"/>
              </a:spcBef>
              <a:buNone/>
              <a:defRPr sz="2380">
                <a:solidFill>
                  <a:schemeClr val="lt1"/>
                </a:solidFill>
                <a:latin typeface="Century Gothic"/>
                <a:ea typeface="Century Gothic"/>
                <a:cs typeface="Century Gothic"/>
                <a:sym typeface="Century Gothic"/>
              </a:defRPr>
            </a:lvl7pPr>
            <a:lvl8pPr marL="0" lvl="7" indent="0" algn="ctr">
              <a:spcBef>
                <a:spcPts val="0"/>
              </a:spcBef>
              <a:buNone/>
              <a:defRPr sz="2380">
                <a:solidFill>
                  <a:schemeClr val="lt1"/>
                </a:solidFill>
                <a:latin typeface="Century Gothic"/>
                <a:ea typeface="Century Gothic"/>
                <a:cs typeface="Century Gothic"/>
                <a:sym typeface="Century Gothic"/>
              </a:defRPr>
            </a:lvl8pPr>
            <a:lvl9pPr marL="0" lvl="8" indent="0" algn="ctr">
              <a:spcBef>
                <a:spcPts val="0"/>
              </a:spcBef>
              <a:buNone/>
              <a:defRPr sz="238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736075" y="1359745"/>
            <a:ext cx="5392121" cy="104113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2720"/>
              <a:buFont typeface="Century Gothic"/>
              <a:buNone/>
              <a:defRPr sz="272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body" idx="1"/>
          </p:nvPr>
        </p:nvSpPr>
        <p:spPr>
          <a:xfrm>
            <a:off x="734725" y="3650827"/>
            <a:ext cx="5393471" cy="5178213"/>
          </a:xfrm>
          <a:prstGeom prst="rect">
            <a:avLst/>
          </a:prstGeom>
          <a:noFill/>
          <a:ln>
            <a:noFill/>
          </a:ln>
        </p:spPr>
        <p:txBody>
          <a:bodyPr spcFirstLastPara="1" wrap="square" lIns="91425" tIns="45700" rIns="91425" bIns="45700" anchor="t" anchorCtr="0">
            <a:normAutofit/>
          </a:bodyPr>
          <a:lstStyle>
            <a:lvl1pPr marL="457200" lvl="0" indent="-320040" algn="l">
              <a:spcBef>
                <a:spcPts val="850"/>
              </a:spcBef>
              <a:spcAft>
                <a:spcPts val="0"/>
              </a:spcAft>
              <a:buSzPts val="1440"/>
              <a:buChar char="►"/>
              <a:defRPr/>
            </a:lvl1pPr>
            <a:lvl2pPr marL="914400" lvl="1" indent="-320040" algn="l">
              <a:spcBef>
                <a:spcPts val="850"/>
              </a:spcBef>
              <a:spcAft>
                <a:spcPts val="0"/>
              </a:spcAft>
              <a:buSzPts val="1440"/>
              <a:buChar char="►"/>
              <a:defRPr/>
            </a:lvl2pPr>
            <a:lvl3pPr marL="1371600" lvl="2" indent="-320039" algn="l">
              <a:spcBef>
                <a:spcPts val="850"/>
              </a:spcBef>
              <a:spcAft>
                <a:spcPts val="0"/>
              </a:spcAft>
              <a:buSzPts val="1440"/>
              <a:buChar char="►"/>
              <a:defRPr/>
            </a:lvl3pPr>
            <a:lvl4pPr marL="1828800" lvl="3" indent="-320039" algn="l">
              <a:spcBef>
                <a:spcPts val="850"/>
              </a:spcBef>
              <a:spcAft>
                <a:spcPts val="0"/>
              </a:spcAft>
              <a:buSzPts val="1440"/>
              <a:buChar char="►"/>
              <a:defRPr/>
            </a:lvl4pPr>
            <a:lvl5pPr marL="2286000" lvl="4" indent="-320039" algn="l">
              <a:spcBef>
                <a:spcPts val="850"/>
              </a:spcBef>
              <a:spcAft>
                <a:spcPts val="0"/>
              </a:spcAft>
              <a:buSzPts val="1440"/>
              <a:buChar char="►"/>
              <a:defRPr/>
            </a:lvl5pPr>
            <a:lvl6pPr marL="2743200" lvl="5" indent="-320039" algn="l">
              <a:spcBef>
                <a:spcPts val="850"/>
              </a:spcBef>
              <a:spcAft>
                <a:spcPts val="0"/>
              </a:spcAft>
              <a:buSzPts val="1440"/>
              <a:buChar char="►"/>
              <a:defRPr/>
            </a:lvl6pPr>
            <a:lvl7pPr marL="3200400" lvl="6" indent="-320039" algn="l">
              <a:spcBef>
                <a:spcPts val="850"/>
              </a:spcBef>
              <a:spcAft>
                <a:spcPts val="0"/>
              </a:spcAft>
              <a:buSzPts val="1440"/>
              <a:buChar char="►"/>
              <a:defRPr/>
            </a:lvl7pPr>
            <a:lvl8pPr marL="3657600" lvl="7" indent="-320040" algn="l">
              <a:spcBef>
                <a:spcPts val="850"/>
              </a:spcBef>
              <a:spcAft>
                <a:spcPts val="0"/>
              </a:spcAft>
              <a:buSzPts val="1440"/>
              <a:buChar char="►"/>
              <a:defRPr/>
            </a:lvl8pPr>
            <a:lvl9pPr marL="4114800" lvl="8" indent="-320040" algn="l">
              <a:spcBef>
                <a:spcPts val="850"/>
              </a:spcBef>
              <a:spcAft>
                <a:spcPts val="0"/>
              </a:spcAft>
              <a:buSzPts val="1440"/>
              <a:buChar char="►"/>
              <a:defRPr/>
            </a:lvl9pPr>
          </a:lstStyle>
          <a:p>
            <a:endParaRPr/>
          </a:p>
        </p:txBody>
      </p:sp>
      <p:sp>
        <p:nvSpPr>
          <p:cNvPr id="49" name="Google Shape;49;p6"/>
          <p:cNvSpPr txBox="1">
            <a:spLocks noGrp="1"/>
          </p:cNvSpPr>
          <p:nvPr>
            <p:ph type="dt" idx="10"/>
          </p:nvPr>
        </p:nvSpPr>
        <p:spPr>
          <a:xfrm>
            <a:off x="6438277" y="9336064"/>
            <a:ext cx="842009" cy="335367"/>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
          <p:cNvSpPr txBox="1">
            <a:spLocks noGrp="1"/>
          </p:cNvSpPr>
          <p:nvPr>
            <p:ph type="ftr" idx="11"/>
          </p:nvPr>
        </p:nvSpPr>
        <p:spPr>
          <a:xfrm>
            <a:off x="502217" y="9336062"/>
            <a:ext cx="3280826" cy="33536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
          <p:cNvSpPr txBox="1">
            <a:spLocks noGrp="1"/>
          </p:cNvSpPr>
          <p:nvPr>
            <p:ph type="sldNum" idx="12"/>
          </p:nvPr>
        </p:nvSpPr>
        <p:spPr>
          <a:xfrm>
            <a:off x="6526824" y="433738"/>
            <a:ext cx="672612" cy="1125941"/>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380">
                <a:solidFill>
                  <a:schemeClr val="lt1"/>
                </a:solidFill>
                <a:latin typeface="Century Gothic"/>
                <a:ea typeface="Century Gothic"/>
                <a:cs typeface="Century Gothic"/>
                <a:sym typeface="Century Gothic"/>
              </a:defRPr>
            </a:lvl1pPr>
            <a:lvl2pPr marL="0" lvl="1" indent="0" algn="ctr">
              <a:spcBef>
                <a:spcPts val="0"/>
              </a:spcBef>
              <a:buNone/>
              <a:defRPr sz="2380">
                <a:solidFill>
                  <a:schemeClr val="lt1"/>
                </a:solidFill>
                <a:latin typeface="Century Gothic"/>
                <a:ea typeface="Century Gothic"/>
                <a:cs typeface="Century Gothic"/>
                <a:sym typeface="Century Gothic"/>
              </a:defRPr>
            </a:lvl2pPr>
            <a:lvl3pPr marL="0" lvl="2" indent="0" algn="ctr">
              <a:spcBef>
                <a:spcPts val="0"/>
              </a:spcBef>
              <a:buNone/>
              <a:defRPr sz="2380">
                <a:solidFill>
                  <a:schemeClr val="lt1"/>
                </a:solidFill>
                <a:latin typeface="Century Gothic"/>
                <a:ea typeface="Century Gothic"/>
                <a:cs typeface="Century Gothic"/>
                <a:sym typeface="Century Gothic"/>
              </a:defRPr>
            </a:lvl3pPr>
            <a:lvl4pPr marL="0" lvl="3" indent="0" algn="ctr">
              <a:spcBef>
                <a:spcPts val="0"/>
              </a:spcBef>
              <a:buNone/>
              <a:defRPr sz="2380">
                <a:solidFill>
                  <a:schemeClr val="lt1"/>
                </a:solidFill>
                <a:latin typeface="Century Gothic"/>
                <a:ea typeface="Century Gothic"/>
                <a:cs typeface="Century Gothic"/>
                <a:sym typeface="Century Gothic"/>
              </a:defRPr>
            </a:lvl4pPr>
            <a:lvl5pPr marL="0" lvl="4" indent="0" algn="ctr">
              <a:spcBef>
                <a:spcPts val="0"/>
              </a:spcBef>
              <a:buNone/>
              <a:defRPr sz="2380">
                <a:solidFill>
                  <a:schemeClr val="lt1"/>
                </a:solidFill>
                <a:latin typeface="Century Gothic"/>
                <a:ea typeface="Century Gothic"/>
                <a:cs typeface="Century Gothic"/>
                <a:sym typeface="Century Gothic"/>
              </a:defRPr>
            </a:lvl5pPr>
            <a:lvl6pPr marL="0" lvl="5" indent="0" algn="ctr">
              <a:spcBef>
                <a:spcPts val="0"/>
              </a:spcBef>
              <a:buNone/>
              <a:defRPr sz="2380">
                <a:solidFill>
                  <a:schemeClr val="lt1"/>
                </a:solidFill>
                <a:latin typeface="Century Gothic"/>
                <a:ea typeface="Century Gothic"/>
                <a:cs typeface="Century Gothic"/>
                <a:sym typeface="Century Gothic"/>
              </a:defRPr>
            </a:lvl6pPr>
            <a:lvl7pPr marL="0" lvl="6" indent="0" algn="ctr">
              <a:spcBef>
                <a:spcPts val="0"/>
              </a:spcBef>
              <a:buNone/>
              <a:defRPr sz="2380">
                <a:solidFill>
                  <a:schemeClr val="lt1"/>
                </a:solidFill>
                <a:latin typeface="Century Gothic"/>
                <a:ea typeface="Century Gothic"/>
                <a:cs typeface="Century Gothic"/>
                <a:sym typeface="Century Gothic"/>
              </a:defRPr>
            </a:lvl7pPr>
            <a:lvl8pPr marL="0" lvl="7" indent="0" algn="ctr">
              <a:spcBef>
                <a:spcPts val="0"/>
              </a:spcBef>
              <a:buNone/>
              <a:defRPr sz="2380">
                <a:solidFill>
                  <a:schemeClr val="lt1"/>
                </a:solidFill>
                <a:latin typeface="Century Gothic"/>
                <a:ea typeface="Century Gothic"/>
                <a:cs typeface="Century Gothic"/>
                <a:sym typeface="Century Gothic"/>
              </a:defRPr>
            </a:lvl8pPr>
            <a:lvl9pPr marL="0" lvl="8" indent="0" algn="ctr">
              <a:spcBef>
                <a:spcPts val="0"/>
              </a:spcBef>
              <a:buNone/>
              <a:defRPr sz="238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52"/>
        <p:cNvGrpSpPr/>
        <p:nvPr/>
      </p:nvGrpSpPr>
      <p:grpSpPr>
        <a:xfrm>
          <a:off x="0" y="0"/>
          <a:ext cx="0" cy="0"/>
          <a:chOff x="0" y="0"/>
          <a:chExt cx="0" cy="0"/>
        </a:xfrm>
      </p:grpSpPr>
      <p:grpSp>
        <p:nvGrpSpPr>
          <p:cNvPr id="53" name="Google Shape;53;p7"/>
          <p:cNvGrpSpPr/>
          <p:nvPr/>
        </p:nvGrpSpPr>
        <p:grpSpPr>
          <a:xfrm>
            <a:off x="-1350" y="0"/>
            <a:ext cx="7773750" cy="10062504"/>
            <a:chOff x="-1588" y="0"/>
            <a:chExt cx="9145588" cy="6860798"/>
          </a:xfrm>
        </p:grpSpPr>
        <p:sp>
          <p:nvSpPr>
            <p:cNvPr id="54" name="Google Shape;54;p7"/>
            <p:cNvSpPr/>
            <p:nvPr/>
          </p:nvSpPr>
          <p:spPr>
            <a:xfrm>
              <a:off x="0" y="0"/>
              <a:ext cx="9118832" cy="6858000"/>
            </a:xfrm>
            <a:prstGeom prst="rect">
              <a:avLst/>
            </a:prstGeom>
            <a:blipFill rotWithShape="1">
              <a:blip r:embed="rId2">
                <a:alphaModFix/>
              </a:blip>
              <a:stretch>
                <a:fillRect l="-16712" r="-1698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7"/>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7"/>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7"/>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7"/>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7"/>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7"/>
            <p:cNvSpPr/>
            <p:nvPr/>
          </p:nvSpPr>
          <p:spPr>
            <a:xfrm>
              <a:off x="5283673" y="402165"/>
              <a:ext cx="3465769"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7"/>
            <p:cNvSpPr/>
            <p:nvPr/>
          </p:nvSpPr>
          <p:spPr>
            <a:xfrm rot="-5400000">
              <a:off x="3105027" y="1765596"/>
              <a:ext cx="5995993" cy="3326809"/>
            </a:xfrm>
            <a:custGeom>
              <a:avLst/>
              <a:gdLst/>
              <a:ahLst/>
              <a:cxnLst/>
              <a:rect l="l" t="t" r="r" b="b"/>
              <a:pathLst>
                <a:path w="4960" h="2752" extrusionOk="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62" name="Google Shape;62;p7"/>
            <p:cNvSpPr/>
            <p:nvPr/>
          </p:nvSpPr>
          <p:spPr>
            <a:xfrm rot="-5912394">
              <a:off x="3320102" y="1458373"/>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7"/>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64" name="Google Shape;64;p7"/>
          <p:cNvSpPr txBox="1">
            <a:spLocks noGrp="1"/>
          </p:cNvSpPr>
          <p:nvPr>
            <p:ph type="title"/>
          </p:nvPr>
        </p:nvSpPr>
        <p:spPr>
          <a:xfrm>
            <a:off x="745904" y="3311129"/>
            <a:ext cx="2627071" cy="442983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2720"/>
              <a:buFont typeface="Century Gothic"/>
              <a:buNone/>
              <a:defRPr sz="272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7"/>
          <p:cNvSpPr txBox="1">
            <a:spLocks noGrp="1"/>
          </p:cNvSpPr>
          <p:nvPr>
            <p:ph type="body" idx="1"/>
          </p:nvPr>
        </p:nvSpPr>
        <p:spPr>
          <a:xfrm>
            <a:off x="4351372" y="3311129"/>
            <a:ext cx="2620139" cy="4429838"/>
          </a:xfrm>
          <a:prstGeom prst="rect">
            <a:avLst/>
          </a:prstGeom>
          <a:noFill/>
          <a:ln>
            <a:noFill/>
          </a:ln>
        </p:spPr>
        <p:txBody>
          <a:bodyPr spcFirstLastPara="1" wrap="square" lIns="91425" tIns="45700" rIns="91425" bIns="45700" anchor="ctr" anchorCtr="0">
            <a:normAutofit/>
          </a:bodyPr>
          <a:lstStyle>
            <a:lvl1pPr marL="457200" lvl="0" indent="-228600" algn="l">
              <a:spcBef>
                <a:spcPts val="850"/>
              </a:spcBef>
              <a:spcAft>
                <a:spcPts val="0"/>
              </a:spcAft>
              <a:buSzPts val="1360"/>
              <a:buNone/>
              <a:defRPr sz="1700" cap="none">
                <a:solidFill>
                  <a:srgbClr val="EE52A4"/>
                </a:solidFill>
              </a:defRPr>
            </a:lvl1pPr>
            <a:lvl2pPr marL="914400" lvl="1" indent="-228600" algn="l">
              <a:spcBef>
                <a:spcPts val="850"/>
              </a:spcBef>
              <a:spcAft>
                <a:spcPts val="0"/>
              </a:spcAft>
              <a:buSzPts val="1224"/>
              <a:buNone/>
              <a:defRPr sz="1530">
                <a:solidFill>
                  <a:srgbClr val="888888"/>
                </a:solidFill>
              </a:defRPr>
            </a:lvl2pPr>
            <a:lvl3pPr marL="1371600" lvl="2" indent="-228600" algn="l">
              <a:spcBef>
                <a:spcPts val="850"/>
              </a:spcBef>
              <a:spcAft>
                <a:spcPts val="0"/>
              </a:spcAft>
              <a:buSzPts val="1088"/>
              <a:buNone/>
              <a:defRPr sz="1360">
                <a:solidFill>
                  <a:srgbClr val="888888"/>
                </a:solidFill>
              </a:defRPr>
            </a:lvl3pPr>
            <a:lvl4pPr marL="1828800" lvl="3" indent="-228600" algn="l">
              <a:spcBef>
                <a:spcPts val="850"/>
              </a:spcBef>
              <a:spcAft>
                <a:spcPts val="0"/>
              </a:spcAft>
              <a:buSzPts val="952"/>
              <a:buNone/>
              <a:defRPr sz="1190">
                <a:solidFill>
                  <a:srgbClr val="888888"/>
                </a:solidFill>
              </a:defRPr>
            </a:lvl4pPr>
            <a:lvl5pPr marL="2286000" lvl="4" indent="-228600" algn="l">
              <a:spcBef>
                <a:spcPts val="850"/>
              </a:spcBef>
              <a:spcAft>
                <a:spcPts val="0"/>
              </a:spcAft>
              <a:buSzPts val="952"/>
              <a:buNone/>
              <a:defRPr sz="1190">
                <a:solidFill>
                  <a:srgbClr val="888888"/>
                </a:solidFill>
              </a:defRPr>
            </a:lvl5pPr>
            <a:lvl6pPr marL="2743200" lvl="5" indent="-228600" algn="l">
              <a:spcBef>
                <a:spcPts val="850"/>
              </a:spcBef>
              <a:spcAft>
                <a:spcPts val="0"/>
              </a:spcAft>
              <a:buSzPts val="952"/>
              <a:buNone/>
              <a:defRPr sz="1190">
                <a:solidFill>
                  <a:srgbClr val="888888"/>
                </a:solidFill>
              </a:defRPr>
            </a:lvl6pPr>
            <a:lvl7pPr marL="3200400" lvl="6" indent="-228600" algn="l">
              <a:spcBef>
                <a:spcPts val="850"/>
              </a:spcBef>
              <a:spcAft>
                <a:spcPts val="0"/>
              </a:spcAft>
              <a:buSzPts val="952"/>
              <a:buNone/>
              <a:defRPr sz="1190">
                <a:solidFill>
                  <a:srgbClr val="888888"/>
                </a:solidFill>
              </a:defRPr>
            </a:lvl7pPr>
            <a:lvl8pPr marL="3657600" lvl="7" indent="-228600" algn="l">
              <a:spcBef>
                <a:spcPts val="850"/>
              </a:spcBef>
              <a:spcAft>
                <a:spcPts val="0"/>
              </a:spcAft>
              <a:buSzPts val="952"/>
              <a:buNone/>
              <a:defRPr sz="1190">
                <a:solidFill>
                  <a:srgbClr val="888888"/>
                </a:solidFill>
              </a:defRPr>
            </a:lvl8pPr>
            <a:lvl9pPr marL="4114800" lvl="8" indent="-228600" algn="l">
              <a:spcBef>
                <a:spcPts val="850"/>
              </a:spcBef>
              <a:spcAft>
                <a:spcPts val="0"/>
              </a:spcAft>
              <a:buSzPts val="952"/>
              <a:buNone/>
              <a:defRPr sz="1190">
                <a:solidFill>
                  <a:srgbClr val="888888"/>
                </a:solidFill>
              </a:defRPr>
            </a:lvl9pPr>
          </a:lstStyle>
          <a:p>
            <a:endParaRPr/>
          </a:p>
        </p:txBody>
      </p:sp>
      <p:sp>
        <p:nvSpPr>
          <p:cNvPr id="66" name="Google Shape;66;p7"/>
          <p:cNvSpPr txBox="1">
            <a:spLocks noGrp="1"/>
          </p:cNvSpPr>
          <p:nvPr>
            <p:ph type="dt" idx="10"/>
          </p:nvPr>
        </p:nvSpPr>
        <p:spPr>
          <a:xfrm>
            <a:off x="6438277" y="9336064"/>
            <a:ext cx="842009" cy="335367"/>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7"/>
          <p:cNvSpPr txBox="1">
            <a:spLocks noGrp="1"/>
          </p:cNvSpPr>
          <p:nvPr>
            <p:ph type="ftr" idx="11"/>
          </p:nvPr>
        </p:nvSpPr>
        <p:spPr>
          <a:xfrm>
            <a:off x="502217" y="9336062"/>
            <a:ext cx="3280826" cy="33536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7"/>
          <p:cNvSpPr/>
          <p:nvPr/>
        </p:nvSpPr>
        <p:spPr>
          <a:xfrm>
            <a:off x="6583797" y="0"/>
            <a:ext cx="582930" cy="161253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7"/>
          <p:cNvSpPr txBox="1">
            <a:spLocks noGrp="1"/>
          </p:cNvSpPr>
          <p:nvPr>
            <p:ph type="sldNum" idx="12"/>
          </p:nvPr>
        </p:nvSpPr>
        <p:spPr>
          <a:xfrm>
            <a:off x="6526824" y="433738"/>
            <a:ext cx="672612" cy="1125941"/>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380">
                <a:solidFill>
                  <a:schemeClr val="lt1"/>
                </a:solidFill>
                <a:latin typeface="Century Gothic"/>
                <a:ea typeface="Century Gothic"/>
                <a:cs typeface="Century Gothic"/>
                <a:sym typeface="Century Gothic"/>
              </a:defRPr>
            </a:lvl1pPr>
            <a:lvl2pPr marL="0" lvl="1" indent="0" algn="ctr">
              <a:spcBef>
                <a:spcPts val="0"/>
              </a:spcBef>
              <a:buNone/>
              <a:defRPr sz="2380">
                <a:solidFill>
                  <a:schemeClr val="lt1"/>
                </a:solidFill>
                <a:latin typeface="Century Gothic"/>
                <a:ea typeface="Century Gothic"/>
                <a:cs typeface="Century Gothic"/>
                <a:sym typeface="Century Gothic"/>
              </a:defRPr>
            </a:lvl2pPr>
            <a:lvl3pPr marL="0" lvl="2" indent="0" algn="ctr">
              <a:spcBef>
                <a:spcPts val="0"/>
              </a:spcBef>
              <a:buNone/>
              <a:defRPr sz="2380">
                <a:solidFill>
                  <a:schemeClr val="lt1"/>
                </a:solidFill>
                <a:latin typeface="Century Gothic"/>
                <a:ea typeface="Century Gothic"/>
                <a:cs typeface="Century Gothic"/>
                <a:sym typeface="Century Gothic"/>
              </a:defRPr>
            </a:lvl3pPr>
            <a:lvl4pPr marL="0" lvl="3" indent="0" algn="ctr">
              <a:spcBef>
                <a:spcPts val="0"/>
              </a:spcBef>
              <a:buNone/>
              <a:defRPr sz="2380">
                <a:solidFill>
                  <a:schemeClr val="lt1"/>
                </a:solidFill>
                <a:latin typeface="Century Gothic"/>
                <a:ea typeface="Century Gothic"/>
                <a:cs typeface="Century Gothic"/>
                <a:sym typeface="Century Gothic"/>
              </a:defRPr>
            </a:lvl4pPr>
            <a:lvl5pPr marL="0" lvl="4" indent="0" algn="ctr">
              <a:spcBef>
                <a:spcPts val="0"/>
              </a:spcBef>
              <a:buNone/>
              <a:defRPr sz="2380">
                <a:solidFill>
                  <a:schemeClr val="lt1"/>
                </a:solidFill>
                <a:latin typeface="Century Gothic"/>
                <a:ea typeface="Century Gothic"/>
                <a:cs typeface="Century Gothic"/>
                <a:sym typeface="Century Gothic"/>
              </a:defRPr>
            </a:lvl5pPr>
            <a:lvl6pPr marL="0" lvl="5" indent="0" algn="ctr">
              <a:spcBef>
                <a:spcPts val="0"/>
              </a:spcBef>
              <a:buNone/>
              <a:defRPr sz="2380">
                <a:solidFill>
                  <a:schemeClr val="lt1"/>
                </a:solidFill>
                <a:latin typeface="Century Gothic"/>
                <a:ea typeface="Century Gothic"/>
                <a:cs typeface="Century Gothic"/>
                <a:sym typeface="Century Gothic"/>
              </a:defRPr>
            </a:lvl6pPr>
            <a:lvl7pPr marL="0" lvl="6" indent="0" algn="ctr">
              <a:spcBef>
                <a:spcPts val="0"/>
              </a:spcBef>
              <a:buNone/>
              <a:defRPr sz="2380">
                <a:solidFill>
                  <a:schemeClr val="lt1"/>
                </a:solidFill>
                <a:latin typeface="Century Gothic"/>
                <a:ea typeface="Century Gothic"/>
                <a:cs typeface="Century Gothic"/>
                <a:sym typeface="Century Gothic"/>
              </a:defRPr>
            </a:lvl7pPr>
            <a:lvl8pPr marL="0" lvl="7" indent="0" algn="ctr">
              <a:spcBef>
                <a:spcPts val="0"/>
              </a:spcBef>
              <a:buNone/>
              <a:defRPr sz="2380">
                <a:solidFill>
                  <a:schemeClr val="lt1"/>
                </a:solidFill>
                <a:latin typeface="Century Gothic"/>
                <a:ea typeface="Century Gothic"/>
                <a:cs typeface="Century Gothic"/>
                <a:sym typeface="Century Gothic"/>
              </a:defRPr>
            </a:lvl8pPr>
            <a:lvl9pPr marL="0" lvl="8" indent="0" algn="ctr">
              <a:spcBef>
                <a:spcPts val="0"/>
              </a:spcBef>
              <a:buNone/>
              <a:defRPr sz="238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0"/>
        <p:cNvGrpSpPr/>
        <p:nvPr/>
      </p:nvGrpSpPr>
      <p:grpSpPr>
        <a:xfrm>
          <a:off x="0" y="0"/>
          <a:ext cx="0" cy="0"/>
          <a:chOff x="0" y="0"/>
          <a:chExt cx="0" cy="0"/>
        </a:xfrm>
      </p:grpSpPr>
      <p:sp>
        <p:nvSpPr>
          <p:cNvPr id="71" name="Google Shape;71;p8"/>
          <p:cNvSpPr txBox="1">
            <a:spLocks noGrp="1"/>
          </p:cNvSpPr>
          <p:nvPr>
            <p:ph type="title"/>
          </p:nvPr>
        </p:nvSpPr>
        <p:spPr>
          <a:xfrm>
            <a:off x="736474" y="1359746"/>
            <a:ext cx="5393471" cy="104113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8"/>
          <p:cNvSpPr txBox="1">
            <a:spLocks noGrp="1"/>
          </p:cNvSpPr>
          <p:nvPr>
            <p:ph type="body" idx="1"/>
          </p:nvPr>
        </p:nvSpPr>
        <p:spPr>
          <a:xfrm>
            <a:off x="736474" y="3650827"/>
            <a:ext cx="3091433" cy="5178218"/>
          </a:xfrm>
          <a:prstGeom prst="rect">
            <a:avLst/>
          </a:prstGeom>
          <a:noFill/>
          <a:ln>
            <a:noFill/>
          </a:ln>
        </p:spPr>
        <p:txBody>
          <a:bodyPr spcFirstLastPara="1" wrap="square" lIns="91425" tIns="45700" rIns="91425" bIns="45700" anchor="t" anchorCtr="0">
            <a:normAutofit/>
          </a:bodyPr>
          <a:lstStyle>
            <a:lvl1pPr marL="457200" lvl="0" indent="-320040" algn="l">
              <a:spcBef>
                <a:spcPts val="850"/>
              </a:spcBef>
              <a:spcAft>
                <a:spcPts val="0"/>
              </a:spcAft>
              <a:buSzPts val="1440"/>
              <a:buChar char="►"/>
              <a:defRPr/>
            </a:lvl1pPr>
            <a:lvl2pPr marL="914400" lvl="1" indent="-320040" algn="l">
              <a:spcBef>
                <a:spcPts val="850"/>
              </a:spcBef>
              <a:spcAft>
                <a:spcPts val="0"/>
              </a:spcAft>
              <a:buSzPts val="1440"/>
              <a:buChar char="►"/>
              <a:defRPr/>
            </a:lvl2pPr>
            <a:lvl3pPr marL="1371600" lvl="2" indent="-320039" algn="l">
              <a:spcBef>
                <a:spcPts val="850"/>
              </a:spcBef>
              <a:spcAft>
                <a:spcPts val="0"/>
              </a:spcAft>
              <a:buSzPts val="1440"/>
              <a:buChar char="►"/>
              <a:defRPr/>
            </a:lvl3pPr>
            <a:lvl4pPr marL="1828800" lvl="3" indent="-320039" algn="l">
              <a:spcBef>
                <a:spcPts val="850"/>
              </a:spcBef>
              <a:spcAft>
                <a:spcPts val="0"/>
              </a:spcAft>
              <a:buSzPts val="1440"/>
              <a:buChar char="►"/>
              <a:defRPr/>
            </a:lvl4pPr>
            <a:lvl5pPr marL="2286000" lvl="4" indent="-320039" algn="l">
              <a:spcBef>
                <a:spcPts val="850"/>
              </a:spcBef>
              <a:spcAft>
                <a:spcPts val="0"/>
              </a:spcAft>
              <a:buSzPts val="1440"/>
              <a:buChar char="►"/>
              <a:defRPr/>
            </a:lvl5pPr>
            <a:lvl6pPr marL="2743200" lvl="5" indent="-320039" algn="l">
              <a:spcBef>
                <a:spcPts val="850"/>
              </a:spcBef>
              <a:spcAft>
                <a:spcPts val="0"/>
              </a:spcAft>
              <a:buSzPts val="1440"/>
              <a:buChar char="►"/>
              <a:defRPr/>
            </a:lvl6pPr>
            <a:lvl7pPr marL="3200400" lvl="6" indent="-320039" algn="l">
              <a:spcBef>
                <a:spcPts val="850"/>
              </a:spcBef>
              <a:spcAft>
                <a:spcPts val="0"/>
              </a:spcAft>
              <a:buSzPts val="1440"/>
              <a:buChar char="►"/>
              <a:defRPr/>
            </a:lvl7pPr>
            <a:lvl8pPr marL="3657600" lvl="7" indent="-320040" algn="l">
              <a:spcBef>
                <a:spcPts val="850"/>
              </a:spcBef>
              <a:spcAft>
                <a:spcPts val="0"/>
              </a:spcAft>
              <a:buSzPts val="1440"/>
              <a:buChar char="►"/>
              <a:defRPr/>
            </a:lvl8pPr>
            <a:lvl9pPr marL="4114800" lvl="8" indent="-320040" algn="l">
              <a:spcBef>
                <a:spcPts val="850"/>
              </a:spcBef>
              <a:spcAft>
                <a:spcPts val="0"/>
              </a:spcAft>
              <a:buSzPts val="1440"/>
              <a:buChar char="►"/>
              <a:defRPr/>
            </a:lvl9pPr>
          </a:lstStyle>
          <a:p>
            <a:endParaRPr/>
          </a:p>
        </p:txBody>
      </p:sp>
      <p:sp>
        <p:nvSpPr>
          <p:cNvPr id="73" name="Google Shape;73;p8"/>
          <p:cNvSpPr txBox="1">
            <a:spLocks noGrp="1"/>
          </p:cNvSpPr>
          <p:nvPr>
            <p:ph type="body" idx="2"/>
          </p:nvPr>
        </p:nvSpPr>
        <p:spPr>
          <a:xfrm>
            <a:off x="3944494" y="3650831"/>
            <a:ext cx="3091433" cy="5178213"/>
          </a:xfrm>
          <a:prstGeom prst="rect">
            <a:avLst/>
          </a:prstGeom>
          <a:noFill/>
          <a:ln>
            <a:noFill/>
          </a:ln>
        </p:spPr>
        <p:txBody>
          <a:bodyPr spcFirstLastPara="1" wrap="square" lIns="91425" tIns="45700" rIns="91425" bIns="45700" anchor="t" anchorCtr="0">
            <a:normAutofit/>
          </a:bodyPr>
          <a:lstStyle>
            <a:lvl1pPr marL="457200" lvl="0" indent="-320040" algn="l">
              <a:spcBef>
                <a:spcPts val="850"/>
              </a:spcBef>
              <a:spcAft>
                <a:spcPts val="0"/>
              </a:spcAft>
              <a:buSzPts val="1440"/>
              <a:buChar char="►"/>
              <a:defRPr/>
            </a:lvl1pPr>
            <a:lvl2pPr marL="914400" lvl="1" indent="-320040" algn="l">
              <a:spcBef>
                <a:spcPts val="850"/>
              </a:spcBef>
              <a:spcAft>
                <a:spcPts val="0"/>
              </a:spcAft>
              <a:buSzPts val="1440"/>
              <a:buChar char="►"/>
              <a:defRPr/>
            </a:lvl2pPr>
            <a:lvl3pPr marL="1371600" lvl="2" indent="-320039" algn="l">
              <a:spcBef>
                <a:spcPts val="850"/>
              </a:spcBef>
              <a:spcAft>
                <a:spcPts val="0"/>
              </a:spcAft>
              <a:buSzPts val="1440"/>
              <a:buChar char="►"/>
              <a:defRPr/>
            </a:lvl3pPr>
            <a:lvl4pPr marL="1828800" lvl="3" indent="-320039" algn="l">
              <a:spcBef>
                <a:spcPts val="850"/>
              </a:spcBef>
              <a:spcAft>
                <a:spcPts val="0"/>
              </a:spcAft>
              <a:buSzPts val="1440"/>
              <a:buChar char="►"/>
              <a:defRPr/>
            </a:lvl4pPr>
            <a:lvl5pPr marL="2286000" lvl="4" indent="-320039" algn="l">
              <a:spcBef>
                <a:spcPts val="850"/>
              </a:spcBef>
              <a:spcAft>
                <a:spcPts val="0"/>
              </a:spcAft>
              <a:buSzPts val="1440"/>
              <a:buChar char="►"/>
              <a:defRPr/>
            </a:lvl5pPr>
            <a:lvl6pPr marL="2743200" lvl="5" indent="-320039" algn="l">
              <a:spcBef>
                <a:spcPts val="850"/>
              </a:spcBef>
              <a:spcAft>
                <a:spcPts val="0"/>
              </a:spcAft>
              <a:buSzPts val="1440"/>
              <a:buChar char="►"/>
              <a:defRPr/>
            </a:lvl6pPr>
            <a:lvl7pPr marL="3200400" lvl="6" indent="-320039" algn="l">
              <a:spcBef>
                <a:spcPts val="850"/>
              </a:spcBef>
              <a:spcAft>
                <a:spcPts val="0"/>
              </a:spcAft>
              <a:buSzPts val="1440"/>
              <a:buChar char="►"/>
              <a:defRPr/>
            </a:lvl7pPr>
            <a:lvl8pPr marL="3657600" lvl="7" indent="-320040" algn="l">
              <a:spcBef>
                <a:spcPts val="850"/>
              </a:spcBef>
              <a:spcAft>
                <a:spcPts val="0"/>
              </a:spcAft>
              <a:buSzPts val="1440"/>
              <a:buChar char="►"/>
              <a:defRPr/>
            </a:lvl8pPr>
            <a:lvl9pPr marL="4114800" lvl="8" indent="-320040" algn="l">
              <a:spcBef>
                <a:spcPts val="850"/>
              </a:spcBef>
              <a:spcAft>
                <a:spcPts val="0"/>
              </a:spcAft>
              <a:buSzPts val="1440"/>
              <a:buChar char="►"/>
              <a:defRPr/>
            </a:lvl9pPr>
          </a:lstStyle>
          <a:p>
            <a:endParaRPr/>
          </a:p>
        </p:txBody>
      </p:sp>
      <p:sp>
        <p:nvSpPr>
          <p:cNvPr id="74" name="Google Shape;74;p8"/>
          <p:cNvSpPr txBox="1">
            <a:spLocks noGrp="1"/>
          </p:cNvSpPr>
          <p:nvPr>
            <p:ph type="dt" idx="10"/>
          </p:nvPr>
        </p:nvSpPr>
        <p:spPr>
          <a:xfrm>
            <a:off x="6438277" y="9336064"/>
            <a:ext cx="842009" cy="335367"/>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8"/>
          <p:cNvSpPr txBox="1">
            <a:spLocks noGrp="1"/>
          </p:cNvSpPr>
          <p:nvPr>
            <p:ph type="ftr" idx="11"/>
          </p:nvPr>
        </p:nvSpPr>
        <p:spPr>
          <a:xfrm>
            <a:off x="502217" y="9336062"/>
            <a:ext cx="3280826" cy="33536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8"/>
          <p:cNvSpPr txBox="1">
            <a:spLocks noGrp="1"/>
          </p:cNvSpPr>
          <p:nvPr>
            <p:ph type="sldNum" idx="12"/>
          </p:nvPr>
        </p:nvSpPr>
        <p:spPr>
          <a:xfrm>
            <a:off x="6526824" y="433738"/>
            <a:ext cx="672612" cy="1125941"/>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380">
                <a:solidFill>
                  <a:schemeClr val="lt1"/>
                </a:solidFill>
                <a:latin typeface="Century Gothic"/>
                <a:ea typeface="Century Gothic"/>
                <a:cs typeface="Century Gothic"/>
                <a:sym typeface="Century Gothic"/>
              </a:defRPr>
            </a:lvl1pPr>
            <a:lvl2pPr marL="0" lvl="1" indent="0" algn="ctr">
              <a:spcBef>
                <a:spcPts val="0"/>
              </a:spcBef>
              <a:buNone/>
              <a:defRPr sz="2380">
                <a:solidFill>
                  <a:schemeClr val="lt1"/>
                </a:solidFill>
                <a:latin typeface="Century Gothic"/>
                <a:ea typeface="Century Gothic"/>
                <a:cs typeface="Century Gothic"/>
                <a:sym typeface="Century Gothic"/>
              </a:defRPr>
            </a:lvl2pPr>
            <a:lvl3pPr marL="0" lvl="2" indent="0" algn="ctr">
              <a:spcBef>
                <a:spcPts val="0"/>
              </a:spcBef>
              <a:buNone/>
              <a:defRPr sz="2380">
                <a:solidFill>
                  <a:schemeClr val="lt1"/>
                </a:solidFill>
                <a:latin typeface="Century Gothic"/>
                <a:ea typeface="Century Gothic"/>
                <a:cs typeface="Century Gothic"/>
                <a:sym typeface="Century Gothic"/>
              </a:defRPr>
            </a:lvl3pPr>
            <a:lvl4pPr marL="0" lvl="3" indent="0" algn="ctr">
              <a:spcBef>
                <a:spcPts val="0"/>
              </a:spcBef>
              <a:buNone/>
              <a:defRPr sz="2380">
                <a:solidFill>
                  <a:schemeClr val="lt1"/>
                </a:solidFill>
                <a:latin typeface="Century Gothic"/>
                <a:ea typeface="Century Gothic"/>
                <a:cs typeface="Century Gothic"/>
                <a:sym typeface="Century Gothic"/>
              </a:defRPr>
            </a:lvl4pPr>
            <a:lvl5pPr marL="0" lvl="4" indent="0" algn="ctr">
              <a:spcBef>
                <a:spcPts val="0"/>
              </a:spcBef>
              <a:buNone/>
              <a:defRPr sz="2380">
                <a:solidFill>
                  <a:schemeClr val="lt1"/>
                </a:solidFill>
                <a:latin typeface="Century Gothic"/>
                <a:ea typeface="Century Gothic"/>
                <a:cs typeface="Century Gothic"/>
                <a:sym typeface="Century Gothic"/>
              </a:defRPr>
            </a:lvl5pPr>
            <a:lvl6pPr marL="0" lvl="5" indent="0" algn="ctr">
              <a:spcBef>
                <a:spcPts val="0"/>
              </a:spcBef>
              <a:buNone/>
              <a:defRPr sz="2380">
                <a:solidFill>
                  <a:schemeClr val="lt1"/>
                </a:solidFill>
                <a:latin typeface="Century Gothic"/>
                <a:ea typeface="Century Gothic"/>
                <a:cs typeface="Century Gothic"/>
                <a:sym typeface="Century Gothic"/>
              </a:defRPr>
            </a:lvl6pPr>
            <a:lvl7pPr marL="0" lvl="6" indent="0" algn="ctr">
              <a:spcBef>
                <a:spcPts val="0"/>
              </a:spcBef>
              <a:buNone/>
              <a:defRPr sz="2380">
                <a:solidFill>
                  <a:schemeClr val="lt1"/>
                </a:solidFill>
                <a:latin typeface="Century Gothic"/>
                <a:ea typeface="Century Gothic"/>
                <a:cs typeface="Century Gothic"/>
                <a:sym typeface="Century Gothic"/>
              </a:defRPr>
            </a:lvl7pPr>
            <a:lvl8pPr marL="0" lvl="7" indent="0" algn="ctr">
              <a:spcBef>
                <a:spcPts val="0"/>
              </a:spcBef>
              <a:buNone/>
              <a:defRPr sz="2380">
                <a:solidFill>
                  <a:schemeClr val="lt1"/>
                </a:solidFill>
                <a:latin typeface="Century Gothic"/>
                <a:ea typeface="Century Gothic"/>
                <a:cs typeface="Century Gothic"/>
                <a:sym typeface="Century Gothic"/>
              </a:defRPr>
            </a:lvl8pPr>
            <a:lvl9pPr marL="0" lvl="8" indent="0" algn="ctr">
              <a:spcBef>
                <a:spcPts val="0"/>
              </a:spcBef>
              <a:buNone/>
              <a:defRPr sz="238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7"/>
        <p:cNvGrpSpPr/>
        <p:nvPr/>
      </p:nvGrpSpPr>
      <p:grpSpPr>
        <a:xfrm>
          <a:off x="0" y="0"/>
          <a:ext cx="0" cy="0"/>
          <a:chOff x="0" y="0"/>
          <a:chExt cx="0" cy="0"/>
        </a:xfrm>
      </p:grpSpPr>
      <p:sp>
        <p:nvSpPr>
          <p:cNvPr id="78" name="Google Shape;78;p9"/>
          <p:cNvSpPr txBox="1">
            <a:spLocks noGrp="1"/>
          </p:cNvSpPr>
          <p:nvPr>
            <p:ph type="title"/>
          </p:nvPr>
        </p:nvSpPr>
        <p:spPr>
          <a:xfrm>
            <a:off x="736474" y="1359746"/>
            <a:ext cx="5393471" cy="104113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272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9"/>
          <p:cNvSpPr txBox="1">
            <a:spLocks noGrp="1"/>
          </p:cNvSpPr>
          <p:nvPr>
            <p:ph type="body" idx="1"/>
          </p:nvPr>
        </p:nvSpPr>
        <p:spPr>
          <a:xfrm>
            <a:off x="739430" y="3650827"/>
            <a:ext cx="3088477" cy="1113625"/>
          </a:xfrm>
          <a:prstGeom prst="rect">
            <a:avLst/>
          </a:prstGeom>
          <a:noFill/>
          <a:ln>
            <a:noFill/>
          </a:ln>
        </p:spPr>
        <p:txBody>
          <a:bodyPr spcFirstLastPara="1" wrap="square" lIns="91425" tIns="45700" rIns="91425" bIns="45700" anchor="b" anchorCtr="0">
            <a:noAutofit/>
          </a:bodyPr>
          <a:lstStyle>
            <a:lvl1pPr marL="457200" lvl="0" indent="-228600" algn="l">
              <a:spcBef>
                <a:spcPts val="850"/>
              </a:spcBef>
              <a:spcAft>
                <a:spcPts val="0"/>
              </a:spcAft>
              <a:buSzPts val="1632"/>
              <a:buNone/>
              <a:defRPr sz="2040" b="0">
                <a:solidFill>
                  <a:srgbClr val="EE52A4"/>
                </a:solidFill>
              </a:defRPr>
            </a:lvl1pPr>
            <a:lvl2pPr marL="914400" lvl="1" indent="-228600" algn="l">
              <a:spcBef>
                <a:spcPts val="850"/>
              </a:spcBef>
              <a:spcAft>
                <a:spcPts val="0"/>
              </a:spcAft>
              <a:buSzPts val="1360"/>
              <a:buNone/>
              <a:defRPr sz="1700" b="1"/>
            </a:lvl2pPr>
            <a:lvl3pPr marL="1371600" lvl="2" indent="-228600" algn="l">
              <a:spcBef>
                <a:spcPts val="850"/>
              </a:spcBef>
              <a:spcAft>
                <a:spcPts val="0"/>
              </a:spcAft>
              <a:buSzPts val="1224"/>
              <a:buNone/>
              <a:defRPr sz="1530" b="1"/>
            </a:lvl3pPr>
            <a:lvl4pPr marL="1828800" lvl="3" indent="-228600" algn="l">
              <a:spcBef>
                <a:spcPts val="850"/>
              </a:spcBef>
              <a:spcAft>
                <a:spcPts val="0"/>
              </a:spcAft>
              <a:buSzPts val="1088"/>
              <a:buNone/>
              <a:defRPr sz="1360" b="1"/>
            </a:lvl4pPr>
            <a:lvl5pPr marL="2286000" lvl="4" indent="-228600" algn="l">
              <a:spcBef>
                <a:spcPts val="850"/>
              </a:spcBef>
              <a:spcAft>
                <a:spcPts val="0"/>
              </a:spcAft>
              <a:buSzPts val="1088"/>
              <a:buNone/>
              <a:defRPr sz="1360" b="1"/>
            </a:lvl5pPr>
            <a:lvl6pPr marL="2743200" lvl="5" indent="-228600" algn="l">
              <a:spcBef>
                <a:spcPts val="850"/>
              </a:spcBef>
              <a:spcAft>
                <a:spcPts val="0"/>
              </a:spcAft>
              <a:buSzPts val="1088"/>
              <a:buNone/>
              <a:defRPr sz="1360" b="1"/>
            </a:lvl6pPr>
            <a:lvl7pPr marL="3200400" lvl="6" indent="-228600" algn="l">
              <a:spcBef>
                <a:spcPts val="850"/>
              </a:spcBef>
              <a:spcAft>
                <a:spcPts val="0"/>
              </a:spcAft>
              <a:buSzPts val="1088"/>
              <a:buNone/>
              <a:defRPr sz="1360" b="1"/>
            </a:lvl7pPr>
            <a:lvl8pPr marL="3657600" lvl="7" indent="-228600" algn="l">
              <a:spcBef>
                <a:spcPts val="850"/>
              </a:spcBef>
              <a:spcAft>
                <a:spcPts val="0"/>
              </a:spcAft>
              <a:buSzPts val="1088"/>
              <a:buNone/>
              <a:defRPr sz="1360" b="1"/>
            </a:lvl8pPr>
            <a:lvl9pPr marL="4114800" lvl="8" indent="-228600" algn="l">
              <a:spcBef>
                <a:spcPts val="850"/>
              </a:spcBef>
              <a:spcAft>
                <a:spcPts val="0"/>
              </a:spcAft>
              <a:buSzPts val="1088"/>
              <a:buNone/>
              <a:defRPr sz="1360" b="1"/>
            </a:lvl9pPr>
          </a:lstStyle>
          <a:p>
            <a:endParaRPr/>
          </a:p>
        </p:txBody>
      </p:sp>
      <p:sp>
        <p:nvSpPr>
          <p:cNvPr id="80" name="Google Shape;80;p9"/>
          <p:cNvSpPr txBox="1">
            <a:spLocks noGrp="1"/>
          </p:cNvSpPr>
          <p:nvPr>
            <p:ph type="body" idx="2"/>
          </p:nvPr>
        </p:nvSpPr>
        <p:spPr>
          <a:xfrm>
            <a:off x="736474" y="4764453"/>
            <a:ext cx="3091433" cy="4064589"/>
          </a:xfrm>
          <a:prstGeom prst="rect">
            <a:avLst/>
          </a:prstGeom>
          <a:noFill/>
          <a:ln>
            <a:noFill/>
          </a:ln>
        </p:spPr>
        <p:txBody>
          <a:bodyPr spcFirstLastPara="1" wrap="square" lIns="91425" tIns="45700" rIns="91425" bIns="45700" anchor="t" anchorCtr="0">
            <a:normAutofit/>
          </a:bodyPr>
          <a:lstStyle>
            <a:lvl1pPr marL="457200" lvl="0" indent="-320040" algn="l">
              <a:spcBef>
                <a:spcPts val="850"/>
              </a:spcBef>
              <a:spcAft>
                <a:spcPts val="0"/>
              </a:spcAft>
              <a:buSzPts val="1440"/>
              <a:buChar char="►"/>
              <a:defRPr/>
            </a:lvl1pPr>
            <a:lvl2pPr marL="914400" lvl="1" indent="-320040" algn="l">
              <a:spcBef>
                <a:spcPts val="850"/>
              </a:spcBef>
              <a:spcAft>
                <a:spcPts val="0"/>
              </a:spcAft>
              <a:buSzPts val="1440"/>
              <a:buChar char="►"/>
              <a:defRPr/>
            </a:lvl2pPr>
            <a:lvl3pPr marL="1371600" lvl="2" indent="-320039" algn="l">
              <a:spcBef>
                <a:spcPts val="850"/>
              </a:spcBef>
              <a:spcAft>
                <a:spcPts val="0"/>
              </a:spcAft>
              <a:buSzPts val="1440"/>
              <a:buChar char="►"/>
              <a:defRPr/>
            </a:lvl3pPr>
            <a:lvl4pPr marL="1828800" lvl="3" indent="-320039" algn="l">
              <a:spcBef>
                <a:spcPts val="850"/>
              </a:spcBef>
              <a:spcAft>
                <a:spcPts val="0"/>
              </a:spcAft>
              <a:buSzPts val="1440"/>
              <a:buChar char="►"/>
              <a:defRPr/>
            </a:lvl4pPr>
            <a:lvl5pPr marL="2286000" lvl="4" indent="-320039" algn="l">
              <a:spcBef>
                <a:spcPts val="850"/>
              </a:spcBef>
              <a:spcAft>
                <a:spcPts val="0"/>
              </a:spcAft>
              <a:buSzPts val="1440"/>
              <a:buChar char="►"/>
              <a:defRPr/>
            </a:lvl5pPr>
            <a:lvl6pPr marL="2743200" lvl="5" indent="-320039" algn="l">
              <a:spcBef>
                <a:spcPts val="850"/>
              </a:spcBef>
              <a:spcAft>
                <a:spcPts val="0"/>
              </a:spcAft>
              <a:buSzPts val="1440"/>
              <a:buChar char="►"/>
              <a:defRPr/>
            </a:lvl6pPr>
            <a:lvl7pPr marL="3200400" lvl="6" indent="-320039" algn="l">
              <a:spcBef>
                <a:spcPts val="850"/>
              </a:spcBef>
              <a:spcAft>
                <a:spcPts val="0"/>
              </a:spcAft>
              <a:buSzPts val="1440"/>
              <a:buChar char="►"/>
              <a:defRPr/>
            </a:lvl7pPr>
            <a:lvl8pPr marL="3657600" lvl="7" indent="-320040" algn="l">
              <a:spcBef>
                <a:spcPts val="850"/>
              </a:spcBef>
              <a:spcAft>
                <a:spcPts val="0"/>
              </a:spcAft>
              <a:buSzPts val="1440"/>
              <a:buChar char="►"/>
              <a:defRPr/>
            </a:lvl8pPr>
            <a:lvl9pPr marL="4114800" lvl="8" indent="-320040" algn="l">
              <a:spcBef>
                <a:spcPts val="850"/>
              </a:spcBef>
              <a:spcAft>
                <a:spcPts val="0"/>
              </a:spcAft>
              <a:buSzPts val="1440"/>
              <a:buChar char="►"/>
              <a:defRPr/>
            </a:lvl9pPr>
          </a:lstStyle>
          <a:p>
            <a:endParaRPr/>
          </a:p>
        </p:txBody>
      </p:sp>
      <p:sp>
        <p:nvSpPr>
          <p:cNvPr id="81" name="Google Shape;81;p9"/>
          <p:cNvSpPr txBox="1">
            <a:spLocks noGrp="1"/>
          </p:cNvSpPr>
          <p:nvPr>
            <p:ph type="body" idx="3"/>
          </p:nvPr>
        </p:nvSpPr>
        <p:spPr>
          <a:xfrm>
            <a:off x="3944494" y="3650828"/>
            <a:ext cx="3091432" cy="1109731"/>
          </a:xfrm>
          <a:prstGeom prst="rect">
            <a:avLst/>
          </a:prstGeom>
          <a:noFill/>
          <a:ln>
            <a:noFill/>
          </a:ln>
        </p:spPr>
        <p:txBody>
          <a:bodyPr spcFirstLastPara="1" wrap="square" lIns="91425" tIns="45700" rIns="91425" bIns="45700" anchor="b" anchorCtr="0">
            <a:noAutofit/>
          </a:bodyPr>
          <a:lstStyle>
            <a:lvl1pPr marL="457200" lvl="0" indent="-228600" algn="l">
              <a:spcBef>
                <a:spcPts val="850"/>
              </a:spcBef>
              <a:spcAft>
                <a:spcPts val="0"/>
              </a:spcAft>
              <a:buSzPts val="1632"/>
              <a:buNone/>
              <a:defRPr sz="2040" b="0">
                <a:solidFill>
                  <a:srgbClr val="EE52A4"/>
                </a:solidFill>
              </a:defRPr>
            </a:lvl1pPr>
            <a:lvl2pPr marL="914400" lvl="1" indent="-228600" algn="l">
              <a:spcBef>
                <a:spcPts val="850"/>
              </a:spcBef>
              <a:spcAft>
                <a:spcPts val="0"/>
              </a:spcAft>
              <a:buSzPts val="1360"/>
              <a:buNone/>
              <a:defRPr sz="1700" b="1"/>
            </a:lvl2pPr>
            <a:lvl3pPr marL="1371600" lvl="2" indent="-228600" algn="l">
              <a:spcBef>
                <a:spcPts val="850"/>
              </a:spcBef>
              <a:spcAft>
                <a:spcPts val="0"/>
              </a:spcAft>
              <a:buSzPts val="1224"/>
              <a:buNone/>
              <a:defRPr sz="1530" b="1"/>
            </a:lvl3pPr>
            <a:lvl4pPr marL="1828800" lvl="3" indent="-228600" algn="l">
              <a:spcBef>
                <a:spcPts val="850"/>
              </a:spcBef>
              <a:spcAft>
                <a:spcPts val="0"/>
              </a:spcAft>
              <a:buSzPts val="1088"/>
              <a:buNone/>
              <a:defRPr sz="1360" b="1"/>
            </a:lvl4pPr>
            <a:lvl5pPr marL="2286000" lvl="4" indent="-228600" algn="l">
              <a:spcBef>
                <a:spcPts val="850"/>
              </a:spcBef>
              <a:spcAft>
                <a:spcPts val="0"/>
              </a:spcAft>
              <a:buSzPts val="1088"/>
              <a:buNone/>
              <a:defRPr sz="1360" b="1"/>
            </a:lvl5pPr>
            <a:lvl6pPr marL="2743200" lvl="5" indent="-228600" algn="l">
              <a:spcBef>
                <a:spcPts val="850"/>
              </a:spcBef>
              <a:spcAft>
                <a:spcPts val="0"/>
              </a:spcAft>
              <a:buSzPts val="1088"/>
              <a:buNone/>
              <a:defRPr sz="1360" b="1"/>
            </a:lvl6pPr>
            <a:lvl7pPr marL="3200400" lvl="6" indent="-228600" algn="l">
              <a:spcBef>
                <a:spcPts val="850"/>
              </a:spcBef>
              <a:spcAft>
                <a:spcPts val="0"/>
              </a:spcAft>
              <a:buSzPts val="1088"/>
              <a:buNone/>
              <a:defRPr sz="1360" b="1"/>
            </a:lvl7pPr>
            <a:lvl8pPr marL="3657600" lvl="7" indent="-228600" algn="l">
              <a:spcBef>
                <a:spcPts val="850"/>
              </a:spcBef>
              <a:spcAft>
                <a:spcPts val="0"/>
              </a:spcAft>
              <a:buSzPts val="1088"/>
              <a:buNone/>
              <a:defRPr sz="1360" b="1"/>
            </a:lvl8pPr>
            <a:lvl9pPr marL="4114800" lvl="8" indent="-228600" algn="l">
              <a:spcBef>
                <a:spcPts val="850"/>
              </a:spcBef>
              <a:spcAft>
                <a:spcPts val="0"/>
              </a:spcAft>
              <a:buSzPts val="1088"/>
              <a:buNone/>
              <a:defRPr sz="1360" b="1"/>
            </a:lvl9pPr>
          </a:lstStyle>
          <a:p>
            <a:endParaRPr/>
          </a:p>
        </p:txBody>
      </p:sp>
      <p:sp>
        <p:nvSpPr>
          <p:cNvPr id="82" name="Google Shape;82;p9"/>
          <p:cNvSpPr txBox="1">
            <a:spLocks noGrp="1"/>
          </p:cNvSpPr>
          <p:nvPr>
            <p:ph type="body" idx="4"/>
          </p:nvPr>
        </p:nvSpPr>
        <p:spPr>
          <a:xfrm>
            <a:off x="3944494" y="4760559"/>
            <a:ext cx="3091433" cy="4068485"/>
          </a:xfrm>
          <a:prstGeom prst="rect">
            <a:avLst/>
          </a:prstGeom>
          <a:noFill/>
          <a:ln>
            <a:noFill/>
          </a:ln>
        </p:spPr>
        <p:txBody>
          <a:bodyPr spcFirstLastPara="1" wrap="square" lIns="91425" tIns="45700" rIns="91425" bIns="45700" anchor="t" anchorCtr="0">
            <a:normAutofit/>
          </a:bodyPr>
          <a:lstStyle>
            <a:lvl1pPr marL="457200" lvl="0" indent="-320040" algn="l">
              <a:spcBef>
                <a:spcPts val="850"/>
              </a:spcBef>
              <a:spcAft>
                <a:spcPts val="0"/>
              </a:spcAft>
              <a:buSzPts val="1440"/>
              <a:buChar char="►"/>
              <a:defRPr/>
            </a:lvl1pPr>
            <a:lvl2pPr marL="914400" lvl="1" indent="-320040" algn="l">
              <a:spcBef>
                <a:spcPts val="850"/>
              </a:spcBef>
              <a:spcAft>
                <a:spcPts val="0"/>
              </a:spcAft>
              <a:buSzPts val="1440"/>
              <a:buChar char="►"/>
              <a:defRPr/>
            </a:lvl2pPr>
            <a:lvl3pPr marL="1371600" lvl="2" indent="-320039" algn="l">
              <a:spcBef>
                <a:spcPts val="850"/>
              </a:spcBef>
              <a:spcAft>
                <a:spcPts val="0"/>
              </a:spcAft>
              <a:buSzPts val="1440"/>
              <a:buChar char="►"/>
              <a:defRPr/>
            </a:lvl3pPr>
            <a:lvl4pPr marL="1828800" lvl="3" indent="-320039" algn="l">
              <a:spcBef>
                <a:spcPts val="850"/>
              </a:spcBef>
              <a:spcAft>
                <a:spcPts val="0"/>
              </a:spcAft>
              <a:buSzPts val="1440"/>
              <a:buChar char="►"/>
              <a:defRPr/>
            </a:lvl4pPr>
            <a:lvl5pPr marL="2286000" lvl="4" indent="-320039" algn="l">
              <a:spcBef>
                <a:spcPts val="850"/>
              </a:spcBef>
              <a:spcAft>
                <a:spcPts val="0"/>
              </a:spcAft>
              <a:buSzPts val="1440"/>
              <a:buChar char="►"/>
              <a:defRPr/>
            </a:lvl5pPr>
            <a:lvl6pPr marL="2743200" lvl="5" indent="-320039" algn="l">
              <a:spcBef>
                <a:spcPts val="850"/>
              </a:spcBef>
              <a:spcAft>
                <a:spcPts val="0"/>
              </a:spcAft>
              <a:buSzPts val="1440"/>
              <a:buChar char="►"/>
              <a:defRPr/>
            </a:lvl6pPr>
            <a:lvl7pPr marL="3200400" lvl="6" indent="-320039" algn="l">
              <a:spcBef>
                <a:spcPts val="850"/>
              </a:spcBef>
              <a:spcAft>
                <a:spcPts val="0"/>
              </a:spcAft>
              <a:buSzPts val="1440"/>
              <a:buChar char="►"/>
              <a:defRPr/>
            </a:lvl7pPr>
            <a:lvl8pPr marL="3657600" lvl="7" indent="-320040" algn="l">
              <a:spcBef>
                <a:spcPts val="850"/>
              </a:spcBef>
              <a:spcAft>
                <a:spcPts val="0"/>
              </a:spcAft>
              <a:buSzPts val="1440"/>
              <a:buChar char="►"/>
              <a:defRPr/>
            </a:lvl8pPr>
            <a:lvl9pPr marL="4114800" lvl="8" indent="-320040" algn="l">
              <a:spcBef>
                <a:spcPts val="850"/>
              </a:spcBef>
              <a:spcAft>
                <a:spcPts val="0"/>
              </a:spcAft>
              <a:buSzPts val="1440"/>
              <a:buChar char="►"/>
              <a:defRPr/>
            </a:lvl9pPr>
          </a:lstStyle>
          <a:p>
            <a:endParaRPr/>
          </a:p>
        </p:txBody>
      </p:sp>
      <p:sp>
        <p:nvSpPr>
          <p:cNvPr id="83" name="Google Shape;83;p9"/>
          <p:cNvSpPr txBox="1">
            <a:spLocks noGrp="1"/>
          </p:cNvSpPr>
          <p:nvPr>
            <p:ph type="dt" idx="10"/>
          </p:nvPr>
        </p:nvSpPr>
        <p:spPr>
          <a:xfrm>
            <a:off x="6438277" y="9336064"/>
            <a:ext cx="842009" cy="335367"/>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9"/>
          <p:cNvSpPr txBox="1">
            <a:spLocks noGrp="1"/>
          </p:cNvSpPr>
          <p:nvPr>
            <p:ph type="ftr" idx="11"/>
          </p:nvPr>
        </p:nvSpPr>
        <p:spPr>
          <a:xfrm>
            <a:off x="502217" y="9336062"/>
            <a:ext cx="3280826" cy="33536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9"/>
          <p:cNvSpPr txBox="1">
            <a:spLocks noGrp="1"/>
          </p:cNvSpPr>
          <p:nvPr>
            <p:ph type="sldNum" idx="12"/>
          </p:nvPr>
        </p:nvSpPr>
        <p:spPr>
          <a:xfrm>
            <a:off x="6526824" y="433738"/>
            <a:ext cx="672612" cy="1125941"/>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380">
                <a:solidFill>
                  <a:schemeClr val="lt1"/>
                </a:solidFill>
                <a:latin typeface="Century Gothic"/>
                <a:ea typeface="Century Gothic"/>
                <a:cs typeface="Century Gothic"/>
                <a:sym typeface="Century Gothic"/>
              </a:defRPr>
            </a:lvl1pPr>
            <a:lvl2pPr marL="0" lvl="1" indent="0" algn="ctr">
              <a:spcBef>
                <a:spcPts val="0"/>
              </a:spcBef>
              <a:buNone/>
              <a:defRPr sz="2380">
                <a:solidFill>
                  <a:schemeClr val="lt1"/>
                </a:solidFill>
                <a:latin typeface="Century Gothic"/>
                <a:ea typeface="Century Gothic"/>
                <a:cs typeface="Century Gothic"/>
                <a:sym typeface="Century Gothic"/>
              </a:defRPr>
            </a:lvl2pPr>
            <a:lvl3pPr marL="0" lvl="2" indent="0" algn="ctr">
              <a:spcBef>
                <a:spcPts val="0"/>
              </a:spcBef>
              <a:buNone/>
              <a:defRPr sz="2380">
                <a:solidFill>
                  <a:schemeClr val="lt1"/>
                </a:solidFill>
                <a:latin typeface="Century Gothic"/>
                <a:ea typeface="Century Gothic"/>
                <a:cs typeface="Century Gothic"/>
                <a:sym typeface="Century Gothic"/>
              </a:defRPr>
            </a:lvl3pPr>
            <a:lvl4pPr marL="0" lvl="3" indent="0" algn="ctr">
              <a:spcBef>
                <a:spcPts val="0"/>
              </a:spcBef>
              <a:buNone/>
              <a:defRPr sz="2380">
                <a:solidFill>
                  <a:schemeClr val="lt1"/>
                </a:solidFill>
                <a:latin typeface="Century Gothic"/>
                <a:ea typeface="Century Gothic"/>
                <a:cs typeface="Century Gothic"/>
                <a:sym typeface="Century Gothic"/>
              </a:defRPr>
            </a:lvl4pPr>
            <a:lvl5pPr marL="0" lvl="4" indent="0" algn="ctr">
              <a:spcBef>
                <a:spcPts val="0"/>
              </a:spcBef>
              <a:buNone/>
              <a:defRPr sz="2380">
                <a:solidFill>
                  <a:schemeClr val="lt1"/>
                </a:solidFill>
                <a:latin typeface="Century Gothic"/>
                <a:ea typeface="Century Gothic"/>
                <a:cs typeface="Century Gothic"/>
                <a:sym typeface="Century Gothic"/>
              </a:defRPr>
            </a:lvl5pPr>
            <a:lvl6pPr marL="0" lvl="5" indent="0" algn="ctr">
              <a:spcBef>
                <a:spcPts val="0"/>
              </a:spcBef>
              <a:buNone/>
              <a:defRPr sz="2380">
                <a:solidFill>
                  <a:schemeClr val="lt1"/>
                </a:solidFill>
                <a:latin typeface="Century Gothic"/>
                <a:ea typeface="Century Gothic"/>
                <a:cs typeface="Century Gothic"/>
                <a:sym typeface="Century Gothic"/>
              </a:defRPr>
            </a:lvl6pPr>
            <a:lvl7pPr marL="0" lvl="6" indent="0" algn="ctr">
              <a:spcBef>
                <a:spcPts val="0"/>
              </a:spcBef>
              <a:buNone/>
              <a:defRPr sz="2380">
                <a:solidFill>
                  <a:schemeClr val="lt1"/>
                </a:solidFill>
                <a:latin typeface="Century Gothic"/>
                <a:ea typeface="Century Gothic"/>
                <a:cs typeface="Century Gothic"/>
                <a:sym typeface="Century Gothic"/>
              </a:defRPr>
            </a:lvl7pPr>
            <a:lvl8pPr marL="0" lvl="7" indent="0" algn="ctr">
              <a:spcBef>
                <a:spcPts val="0"/>
              </a:spcBef>
              <a:buNone/>
              <a:defRPr sz="2380">
                <a:solidFill>
                  <a:schemeClr val="lt1"/>
                </a:solidFill>
                <a:latin typeface="Century Gothic"/>
                <a:ea typeface="Century Gothic"/>
                <a:cs typeface="Century Gothic"/>
                <a:sym typeface="Century Gothic"/>
              </a:defRPr>
            </a:lvl8pPr>
            <a:lvl9pPr marL="0" lvl="8" indent="0" algn="ctr">
              <a:spcBef>
                <a:spcPts val="0"/>
              </a:spcBef>
              <a:buNone/>
              <a:defRPr sz="238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6"/>
        <p:cNvGrpSpPr/>
        <p:nvPr/>
      </p:nvGrpSpPr>
      <p:grpSpPr>
        <a:xfrm>
          <a:off x="0" y="0"/>
          <a:ext cx="0" cy="0"/>
          <a:chOff x="0" y="0"/>
          <a:chExt cx="0" cy="0"/>
        </a:xfrm>
      </p:grpSpPr>
      <p:sp>
        <p:nvSpPr>
          <p:cNvPr id="87" name="Google Shape;87;p10"/>
          <p:cNvSpPr txBox="1">
            <a:spLocks noGrp="1"/>
          </p:cNvSpPr>
          <p:nvPr>
            <p:ph type="title"/>
          </p:nvPr>
        </p:nvSpPr>
        <p:spPr>
          <a:xfrm>
            <a:off x="736474" y="1359746"/>
            <a:ext cx="5393471" cy="104113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0"/>
          <p:cNvSpPr txBox="1">
            <a:spLocks noGrp="1"/>
          </p:cNvSpPr>
          <p:nvPr>
            <p:ph type="dt" idx="10"/>
          </p:nvPr>
        </p:nvSpPr>
        <p:spPr>
          <a:xfrm>
            <a:off x="6438277" y="9336064"/>
            <a:ext cx="842009" cy="335367"/>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0"/>
          <p:cNvSpPr txBox="1">
            <a:spLocks noGrp="1"/>
          </p:cNvSpPr>
          <p:nvPr>
            <p:ph type="ftr" idx="11"/>
          </p:nvPr>
        </p:nvSpPr>
        <p:spPr>
          <a:xfrm>
            <a:off x="502217" y="9336062"/>
            <a:ext cx="3280826" cy="33536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0"/>
          <p:cNvSpPr txBox="1">
            <a:spLocks noGrp="1"/>
          </p:cNvSpPr>
          <p:nvPr>
            <p:ph type="sldNum" idx="12"/>
          </p:nvPr>
        </p:nvSpPr>
        <p:spPr>
          <a:xfrm>
            <a:off x="6526824" y="433738"/>
            <a:ext cx="672612" cy="1125941"/>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380">
                <a:solidFill>
                  <a:schemeClr val="lt1"/>
                </a:solidFill>
                <a:latin typeface="Century Gothic"/>
                <a:ea typeface="Century Gothic"/>
                <a:cs typeface="Century Gothic"/>
                <a:sym typeface="Century Gothic"/>
              </a:defRPr>
            </a:lvl1pPr>
            <a:lvl2pPr marL="0" lvl="1" indent="0" algn="ctr">
              <a:spcBef>
                <a:spcPts val="0"/>
              </a:spcBef>
              <a:buNone/>
              <a:defRPr sz="2380">
                <a:solidFill>
                  <a:schemeClr val="lt1"/>
                </a:solidFill>
                <a:latin typeface="Century Gothic"/>
                <a:ea typeface="Century Gothic"/>
                <a:cs typeface="Century Gothic"/>
                <a:sym typeface="Century Gothic"/>
              </a:defRPr>
            </a:lvl2pPr>
            <a:lvl3pPr marL="0" lvl="2" indent="0" algn="ctr">
              <a:spcBef>
                <a:spcPts val="0"/>
              </a:spcBef>
              <a:buNone/>
              <a:defRPr sz="2380">
                <a:solidFill>
                  <a:schemeClr val="lt1"/>
                </a:solidFill>
                <a:latin typeface="Century Gothic"/>
                <a:ea typeface="Century Gothic"/>
                <a:cs typeface="Century Gothic"/>
                <a:sym typeface="Century Gothic"/>
              </a:defRPr>
            </a:lvl3pPr>
            <a:lvl4pPr marL="0" lvl="3" indent="0" algn="ctr">
              <a:spcBef>
                <a:spcPts val="0"/>
              </a:spcBef>
              <a:buNone/>
              <a:defRPr sz="2380">
                <a:solidFill>
                  <a:schemeClr val="lt1"/>
                </a:solidFill>
                <a:latin typeface="Century Gothic"/>
                <a:ea typeface="Century Gothic"/>
                <a:cs typeface="Century Gothic"/>
                <a:sym typeface="Century Gothic"/>
              </a:defRPr>
            </a:lvl4pPr>
            <a:lvl5pPr marL="0" lvl="4" indent="0" algn="ctr">
              <a:spcBef>
                <a:spcPts val="0"/>
              </a:spcBef>
              <a:buNone/>
              <a:defRPr sz="2380">
                <a:solidFill>
                  <a:schemeClr val="lt1"/>
                </a:solidFill>
                <a:latin typeface="Century Gothic"/>
                <a:ea typeface="Century Gothic"/>
                <a:cs typeface="Century Gothic"/>
                <a:sym typeface="Century Gothic"/>
              </a:defRPr>
            </a:lvl5pPr>
            <a:lvl6pPr marL="0" lvl="5" indent="0" algn="ctr">
              <a:spcBef>
                <a:spcPts val="0"/>
              </a:spcBef>
              <a:buNone/>
              <a:defRPr sz="2380">
                <a:solidFill>
                  <a:schemeClr val="lt1"/>
                </a:solidFill>
                <a:latin typeface="Century Gothic"/>
                <a:ea typeface="Century Gothic"/>
                <a:cs typeface="Century Gothic"/>
                <a:sym typeface="Century Gothic"/>
              </a:defRPr>
            </a:lvl6pPr>
            <a:lvl7pPr marL="0" lvl="6" indent="0" algn="ctr">
              <a:spcBef>
                <a:spcPts val="0"/>
              </a:spcBef>
              <a:buNone/>
              <a:defRPr sz="2380">
                <a:solidFill>
                  <a:schemeClr val="lt1"/>
                </a:solidFill>
                <a:latin typeface="Century Gothic"/>
                <a:ea typeface="Century Gothic"/>
                <a:cs typeface="Century Gothic"/>
                <a:sym typeface="Century Gothic"/>
              </a:defRPr>
            </a:lvl7pPr>
            <a:lvl8pPr marL="0" lvl="7" indent="0" algn="ctr">
              <a:spcBef>
                <a:spcPts val="0"/>
              </a:spcBef>
              <a:buNone/>
              <a:defRPr sz="2380">
                <a:solidFill>
                  <a:schemeClr val="lt1"/>
                </a:solidFill>
                <a:latin typeface="Century Gothic"/>
                <a:ea typeface="Century Gothic"/>
                <a:cs typeface="Century Gothic"/>
                <a:sym typeface="Century Gothic"/>
              </a:defRPr>
            </a:lvl8pPr>
            <a:lvl9pPr marL="0" lvl="8" indent="0" algn="ctr">
              <a:spcBef>
                <a:spcPts val="0"/>
              </a:spcBef>
              <a:buNone/>
              <a:defRPr sz="238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91"/>
        <p:cNvGrpSpPr/>
        <p:nvPr/>
      </p:nvGrpSpPr>
      <p:grpSpPr>
        <a:xfrm>
          <a:off x="0" y="0"/>
          <a:ext cx="0" cy="0"/>
          <a:chOff x="0" y="0"/>
          <a:chExt cx="0" cy="0"/>
        </a:xfrm>
      </p:grpSpPr>
      <p:grpSp>
        <p:nvGrpSpPr>
          <p:cNvPr id="92" name="Google Shape;92;p11"/>
          <p:cNvGrpSpPr/>
          <p:nvPr/>
        </p:nvGrpSpPr>
        <p:grpSpPr>
          <a:xfrm>
            <a:off x="-1350" y="0"/>
            <a:ext cx="7773750" cy="10062504"/>
            <a:chOff x="-1588" y="0"/>
            <a:chExt cx="9145588" cy="6860798"/>
          </a:xfrm>
        </p:grpSpPr>
        <p:sp>
          <p:nvSpPr>
            <p:cNvPr id="93" name="Google Shape;93;p11"/>
            <p:cNvSpPr/>
            <p:nvPr/>
          </p:nvSpPr>
          <p:spPr>
            <a:xfrm>
              <a:off x="0" y="0"/>
              <a:ext cx="9118832" cy="6858000"/>
            </a:xfrm>
            <a:prstGeom prst="rect">
              <a:avLst/>
            </a:prstGeom>
            <a:blipFill rotWithShape="1">
              <a:blip r:embed="rId2">
                <a:alphaModFix/>
              </a:blip>
              <a:stretch>
                <a:fillRect l="-16712" r="-1698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1"/>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1"/>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1"/>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1"/>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1"/>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1"/>
            <p:cNvSpPr/>
            <p:nvPr/>
          </p:nvSpPr>
          <p:spPr>
            <a:xfrm>
              <a:off x="5283673" y="402165"/>
              <a:ext cx="3465769"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1"/>
            <p:cNvSpPr/>
            <p:nvPr/>
          </p:nvSpPr>
          <p:spPr>
            <a:xfrm rot="-5400000">
              <a:off x="2548536" y="1765596"/>
              <a:ext cx="5995993" cy="3326809"/>
            </a:xfrm>
            <a:custGeom>
              <a:avLst/>
              <a:gdLst/>
              <a:ahLst/>
              <a:cxnLst/>
              <a:rect l="l" t="t" r="r" b="b"/>
              <a:pathLst>
                <a:path w="4960" h="2752" extrusionOk="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101" name="Google Shape;101;p11"/>
            <p:cNvSpPr/>
            <p:nvPr/>
          </p:nvSpPr>
          <p:spPr>
            <a:xfrm rot="-5912394">
              <a:off x="2769747" y="1458373"/>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1"/>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103" name="Google Shape;103;p11"/>
          <p:cNvSpPr txBox="1">
            <a:spLocks noGrp="1"/>
          </p:cNvSpPr>
          <p:nvPr>
            <p:ph type="title"/>
          </p:nvPr>
        </p:nvSpPr>
        <p:spPr>
          <a:xfrm>
            <a:off x="736474" y="2123440"/>
            <a:ext cx="2305702" cy="2193529"/>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2040"/>
              <a:buFont typeface="Century Gothic"/>
              <a:buNone/>
              <a:defRPr sz="204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1"/>
          <p:cNvSpPr txBox="1">
            <a:spLocks noGrp="1"/>
          </p:cNvSpPr>
          <p:nvPr>
            <p:ph type="body" idx="1"/>
          </p:nvPr>
        </p:nvSpPr>
        <p:spPr>
          <a:xfrm>
            <a:off x="3883588" y="2123440"/>
            <a:ext cx="3087923" cy="6705600"/>
          </a:xfrm>
          <a:prstGeom prst="rect">
            <a:avLst/>
          </a:prstGeom>
          <a:noFill/>
          <a:ln>
            <a:noFill/>
          </a:ln>
        </p:spPr>
        <p:txBody>
          <a:bodyPr spcFirstLastPara="1" wrap="square" lIns="91425" tIns="45700" rIns="91425" bIns="45700" anchor="ctr" anchorCtr="0">
            <a:normAutofit/>
          </a:bodyPr>
          <a:lstStyle>
            <a:lvl1pPr marL="457200" lvl="0" indent="-320040" algn="l">
              <a:spcBef>
                <a:spcPts val="850"/>
              </a:spcBef>
              <a:spcAft>
                <a:spcPts val="0"/>
              </a:spcAft>
              <a:buSzPts val="1440"/>
              <a:buChar char="►"/>
              <a:defRPr/>
            </a:lvl1pPr>
            <a:lvl2pPr marL="914400" lvl="1" indent="-320040" algn="l">
              <a:spcBef>
                <a:spcPts val="850"/>
              </a:spcBef>
              <a:spcAft>
                <a:spcPts val="0"/>
              </a:spcAft>
              <a:buSzPts val="1440"/>
              <a:buChar char="►"/>
              <a:defRPr/>
            </a:lvl2pPr>
            <a:lvl3pPr marL="1371600" lvl="2" indent="-320039" algn="l">
              <a:spcBef>
                <a:spcPts val="850"/>
              </a:spcBef>
              <a:spcAft>
                <a:spcPts val="0"/>
              </a:spcAft>
              <a:buSzPts val="1440"/>
              <a:buChar char="►"/>
              <a:defRPr/>
            </a:lvl3pPr>
            <a:lvl4pPr marL="1828800" lvl="3" indent="-320039" algn="l">
              <a:spcBef>
                <a:spcPts val="850"/>
              </a:spcBef>
              <a:spcAft>
                <a:spcPts val="0"/>
              </a:spcAft>
              <a:buSzPts val="1440"/>
              <a:buChar char="►"/>
              <a:defRPr/>
            </a:lvl4pPr>
            <a:lvl5pPr marL="2286000" lvl="4" indent="-320039" algn="l">
              <a:spcBef>
                <a:spcPts val="850"/>
              </a:spcBef>
              <a:spcAft>
                <a:spcPts val="0"/>
              </a:spcAft>
              <a:buSzPts val="1440"/>
              <a:buChar char="►"/>
              <a:defRPr/>
            </a:lvl5pPr>
            <a:lvl6pPr marL="2743200" lvl="5" indent="-320039" algn="l">
              <a:spcBef>
                <a:spcPts val="850"/>
              </a:spcBef>
              <a:spcAft>
                <a:spcPts val="0"/>
              </a:spcAft>
              <a:buSzPts val="1440"/>
              <a:buChar char="►"/>
              <a:defRPr/>
            </a:lvl6pPr>
            <a:lvl7pPr marL="3200400" lvl="6" indent="-320039" algn="l">
              <a:spcBef>
                <a:spcPts val="850"/>
              </a:spcBef>
              <a:spcAft>
                <a:spcPts val="0"/>
              </a:spcAft>
              <a:buSzPts val="1440"/>
              <a:buChar char="►"/>
              <a:defRPr/>
            </a:lvl7pPr>
            <a:lvl8pPr marL="3657600" lvl="7" indent="-320040" algn="l">
              <a:spcBef>
                <a:spcPts val="850"/>
              </a:spcBef>
              <a:spcAft>
                <a:spcPts val="0"/>
              </a:spcAft>
              <a:buSzPts val="1440"/>
              <a:buChar char="►"/>
              <a:defRPr/>
            </a:lvl8pPr>
            <a:lvl9pPr marL="4114800" lvl="8" indent="-320040" algn="l">
              <a:spcBef>
                <a:spcPts val="850"/>
              </a:spcBef>
              <a:spcAft>
                <a:spcPts val="0"/>
              </a:spcAft>
              <a:buSzPts val="1440"/>
              <a:buChar char="►"/>
              <a:defRPr/>
            </a:lvl9pPr>
          </a:lstStyle>
          <a:p>
            <a:endParaRPr/>
          </a:p>
        </p:txBody>
      </p:sp>
      <p:sp>
        <p:nvSpPr>
          <p:cNvPr id="105" name="Google Shape;105;p11"/>
          <p:cNvSpPr txBox="1">
            <a:spLocks noGrp="1"/>
          </p:cNvSpPr>
          <p:nvPr>
            <p:ph type="body" idx="2"/>
          </p:nvPr>
        </p:nvSpPr>
        <p:spPr>
          <a:xfrm>
            <a:off x="736475" y="4527374"/>
            <a:ext cx="2305701" cy="4302761"/>
          </a:xfrm>
          <a:prstGeom prst="rect">
            <a:avLst/>
          </a:prstGeom>
          <a:noFill/>
          <a:ln>
            <a:noFill/>
          </a:ln>
        </p:spPr>
        <p:txBody>
          <a:bodyPr spcFirstLastPara="1" wrap="square" lIns="91425" tIns="45700" rIns="91425" bIns="45700" anchor="t" anchorCtr="0">
            <a:normAutofit/>
          </a:bodyPr>
          <a:lstStyle>
            <a:lvl1pPr marL="457200" lvl="0" indent="-228600" algn="l">
              <a:spcBef>
                <a:spcPts val="850"/>
              </a:spcBef>
              <a:spcAft>
                <a:spcPts val="0"/>
              </a:spcAft>
              <a:buSzPts val="952"/>
              <a:buNone/>
              <a:defRPr sz="1190">
                <a:solidFill>
                  <a:srgbClr val="EE52A4"/>
                </a:solidFill>
              </a:defRPr>
            </a:lvl1pPr>
            <a:lvl2pPr marL="914400" lvl="1" indent="-228600" algn="l">
              <a:spcBef>
                <a:spcPts val="850"/>
              </a:spcBef>
              <a:spcAft>
                <a:spcPts val="0"/>
              </a:spcAft>
              <a:buSzPts val="816"/>
              <a:buNone/>
              <a:defRPr sz="1020"/>
            </a:lvl2pPr>
            <a:lvl3pPr marL="1371600" lvl="2" indent="-228600" algn="l">
              <a:spcBef>
                <a:spcPts val="850"/>
              </a:spcBef>
              <a:spcAft>
                <a:spcPts val="0"/>
              </a:spcAft>
              <a:buSzPts val="680"/>
              <a:buNone/>
              <a:defRPr sz="850"/>
            </a:lvl3pPr>
            <a:lvl4pPr marL="1828800" lvl="3" indent="-228600" algn="l">
              <a:spcBef>
                <a:spcPts val="850"/>
              </a:spcBef>
              <a:spcAft>
                <a:spcPts val="0"/>
              </a:spcAft>
              <a:buSzPts val="612"/>
              <a:buNone/>
              <a:defRPr sz="765"/>
            </a:lvl4pPr>
            <a:lvl5pPr marL="2286000" lvl="4" indent="-228600" algn="l">
              <a:spcBef>
                <a:spcPts val="850"/>
              </a:spcBef>
              <a:spcAft>
                <a:spcPts val="0"/>
              </a:spcAft>
              <a:buSzPts val="612"/>
              <a:buNone/>
              <a:defRPr sz="765"/>
            </a:lvl5pPr>
            <a:lvl6pPr marL="2743200" lvl="5" indent="-228600" algn="l">
              <a:spcBef>
                <a:spcPts val="850"/>
              </a:spcBef>
              <a:spcAft>
                <a:spcPts val="0"/>
              </a:spcAft>
              <a:buSzPts val="612"/>
              <a:buNone/>
              <a:defRPr sz="765"/>
            </a:lvl6pPr>
            <a:lvl7pPr marL="3200400" lvl="6" indent="-228600" algn="l">
              <a:spcBef>
                <a:spcPts val="850"/>
              </a:spcBef>
              <a:spcAft>
                <a:spcPts val="0"/>
              </a:spcAft>
              <a:buSzPts val="612"/>
              <a:buNone/>
              <a:defRPr sz="765"/>
            </a:lvl7pPr>
            <a:lvl8pPr marL="3657600" lvl="7" indent="-228600" algn="l">
              <a:spcBef>
                <a:spcPts val="850"/>
              </a:spcBef>
              <a:spcAft>
                <a:spcPts val="0"/>
              </a:spcAft>
              <a:buSzPts val="612"/>
              <a:buNone/>
              <a:defRPr sz="765"/>
            </a:lvl8pPr>
            <a:lvl9pPr marL="4114800" lvl="8" indent="-228600" algn="l">
              <a:spcBef>
                <a:spcPts val="850"/>
              </a:spcBef>
              <a:spcAft>
                <a:spcPts val="0"/>
              </a:spcAft>
              <a:buSzPts val="612"/>
              <a:buNone/>
              <a:defRPr sz="765"/>
            </a:lvl9pPr>
          </a:lstStyle>
          <a:p>
            <a:endParaRPr/>
          </a:p>
        </p:txBody>
      </p:sp>
      <p:sp>
        <p:nvSpPr>
          <p:cNvPr id="106" name="Google Shape;106;p11"/>
          <p:cNvSpPr txBox="1">
            <a:spLocks noGrp="1"/>
          </p:cNvSpPr>
          <p:nvPr>
            <p:ph type="dt" idx="10"/>
          </p:nvPr>
        </p:nvSpPr>
        <p:spPr>
          <a:xfrm>
            <a:off x="6438277" y="9336064"/>
            <a:ext cx="842009" cy="335367"/>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1"/>
          <p:cNvSpPr txBox="1">
            <a:spLocks noGrp="1"/>
          </p:cNvSpPr>
          <p:nvPr>
            <p:ph type="ftr" idx="11"/>
          </p:nvPr>
        </p:nvSpPr>
        <p:spPr>
          <a:xfrm>
            <a:off x="502217" y="9336062"/>
            <a:ext cx="3280826" cy="33536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1"/>
          <p:cNvSpPr/>
          <p:nvPr/>
        </p:nvSpPr>
        <p:spPr>
          <a:xfrm>
            <a:off x="6583797" y="0"/>
            <a:ext cx="582930" cy="161253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txBox="1">
            <a:spLocks noGrp="1"/>
          </p:cNvSpPr>
          <p:nvPr>
            <p:ph type="sldNum" idx="12"/>
          </p:nvPr>
        </p:nvSpPr>
        <p:spPr>
          <a:xfrm>
            <a:off x="6526824" y="433738"/>
            <a:ext cx="672612" cy="1125941"/>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380">
                <a:solidFill>
                  <a:schemeClr val="lt1"/>
                </a:solidFill>
                <a:latin typeface="Century Gothic"/>
                <a:ea typeface="Century Gothic"/>
                <a:cs typeface="Century Gothic"/>
                <a:sym typeface="Century Gothic"/>
              </a:defRPr>
            </a:lvl1pPr>
            <a:lvl2pPr marL="0" lvl="1" indent="0" algn="ctr">
              <a:spcBef>
                <a:spcPts val="0"/>
              </a:spcBef>
              <a:buNone/>
              <a:defRPr sz="2380">
                <a:solidFill>
                  <a:schemeClr val="lt1"/>
                </a:solidFill>
                <a:latin typeface="Century Gothic"/>
                <a:ea typeface="Century Gothic"/>
                <a:cs typeface="Century Gothic"/>
                <a:sym typeface="Century Gothic"/>
              </a:defRPr>
            </a:lvl2pPr>
            <a:lvl3pPr marL="0" lvl="2" indent="0" algn="ctr">
              <a:spcBef>
                <a:spcPts val="0"/>
              </a:spcBef>
              <a:buNone/>
              <a:defRPr sz="2380">
                <a:solidFill>
                  <a:schemeClr val="lt1"/>
                </a:solidFill>
                <a:latin typeface="Century Gothic"/>
                <a:ea typeface="Century Gothic"/>
                <a:cs typeface="Century Gothic"/>
                <a:sym typeface="Century Gothic"/>
              </a:defRPr>
            </a:lvl3pPr>
            <a:lvl4pPr marL="0" lvl="3" indent="0" algn="ctr">
              <a:spcBef>
                <a:spcPts val="0"/>
              </a:spcBef>
              <a:buNone/>
              <a:defRPr sz="2380">
                <a:solidFill>
                  <a:schemeClr val="lt1"/>
                </a:solidFill>
                <a:latin typeface="Century Gothic"/>
                <a:ea typeface="Century Gothic"/>
                <a:cs typeface="Century Gothic"/>
                <a:sym typeface="Century Gothic"/>
              </a:defRPr>
            </a:lvl4pPr>
            <a:lvl5pPr marL="0" lvl="4" indent="0" algn="ctr">
              <a:spcBef>
                <a:spcPts val="0"/>
              </a:spcBef>
              <a:buNone/>
              <a:defRPr sz="2380">
                <a:solidFill>
                  <a:schemeClr val="lt1"/>
                </a:solidFill>
                <a:latin typeface="Century Gothic"/>
                <a:ea typeface="Century Gothic"/>
                <a:cs typeface="Century Gothic"/>
                <a:sym typeface="Century Gothic"/>
              </a:defRPr>
            </a:lvl5pPr>
            <a:lvl6pPr marL="0" lvl="5" indent="0" algn="ctr">
              <a:spcBef>
                <a:spcPts val="0"/>
              </a:spcBef>
              <a:buNone/>
              <a:defRPr sz="2380">
                <a:solidFill>
                  <a:schemeClr val="lt1"/>
                </a:solidFill>
                <a:latin typeface="Century Gothic"/>
                <a:ea typeface="Century Gothic"/>
                <a:cs typeface="Century Gothic"/>
                <a:sym typeface="Century Gothic"/>
              </a:defRPr>
            </a:lvl6pPr>
            <a:lvl7pPr marL="0" lvl="6" indent="0" algn="ctr">
              <a:spcBef>
                <a:spcPts val="0"/>
              </a:spcBef>
              <a:buNone/>
              <a:defRPr sz="2380">
                <a:solidFill>
                  <a:schemeClr val="lt1"/>
                </a:solidFill>
                <a:latin typeface="Century Gothic"/>
                <a:ea typeface="Century Gothic"/>
                <a:cs typeface="Century Gothic"/>
                <a:sym typeface="Century Gothic"/>
              </a:defRPr>
            </a:lvl7pPr>
            <a:lvl8pPr marL="0" lvl="7" indent="0" algn="ctr">
              <a:spcBef>
                <a:spcPts val="0"/>
              </a:spcBef>
              <a:buNone/>
              <a:defRPr sz="2380">
                <a:solidFill>
                  <a:schemeClr val="lt1"/>
                </a:solidFill>
                <a:latin typeface="Century Gothic"/>
                <a:ea typeface="Century Gothic"/>
                <a:cs typeface="Century Gothic"/>
                <a:sym typeface="Century Gothic"/>
              </a:defRPr>
            </a:lvl8pPr>
            <a:lvl9pPr marL="0" lvl="8" indent="0" algn="ctr">
              <a:spcBef>
                <a:spcPts val="0"/>
              </a:spcBef>
              <a:buNone/>
              <a:defRPr sz="238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10"/>
        <p:cNvGrpSpPr/>
        <p:nvPr/>
      </p:nvGrpSpPr>
      <p:grpSpPr>
        <a:xfrm>
          <a:off x="0" y="0"/>
          <a:ext cx="0" cy="0"/>
          <a:chOff x="0" y="0"/>
          <a:chExt cx="0" cy="0"/>
        </a:xfrm>
      </p:grpSpPr>
      <p:grpSp>
        <p:nvGrpSpPr>
          <p:cNvPr id="111" name="Google Shape;111;p12"/>
          <p:cNvGrpSpPr/>
          <p:nvPr/>
        </p:nvGrpSpPr>
        <p:grpSpPr>
          <a:xfrm>
            <a:off x="-1350" y="0"/>
            <a:ext cx="7773750" cy="10062504"/>
            <a:chOff x="-1588" y="0"/>
            <a:chExt cx="9145588" cy="6860798"/>
          </a:xfrm>
        </p:grpSpPr>
        <p:sp>
          <p:nvSpPr>
            <p:cNvPr id="112" name="Google Shape;112;p12"/>
            <p:cNvSpPr/>
            <p:nvPr/>
          </p:nvSpPr>
          <p:spPr>
            <a:xfrm>
              <a:off x="0" y="0"/>
              <a:ext cx="9118832" cy="6858000"/>
            </a:xfrm>
            <a:prstGeom prst="rect">
              <a:avLst/>
            </a:prstGeom>
            <a:blipFill rotWithShape="1">
              <a:blip r:embed="rId2">
                <a:alphaModFix/>
              </a:blip>
              <a:stretch>
                <a:fillRect l="-16712" r="-1698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2"/>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2"/>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2"/>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2"/>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2"/>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2"/>
            <p:cNvSpPr/>
            <p:nvPr/>
          </p:nvSpPr>
          <p:spPr>
            <a:xfrm>
              <a:off x="5283673" y="402165"/>
              <a:ext cx="3465769"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2"/>
            <p:cNvSpPr/>
            <p:nvPr/>
          </p:nvSpPr>
          <p:spPr>
            <a:xfrm rot="-5400000">
              <a:off x="2852610" y="1765596"/>
              <a:ext cx="5995993" cy="3326809"/>
            </a:xfrm>
            <a:custGeom>
              <a:avLst/>
              <a:gdLst/>
              <a:ahLst/>
              <a:cxnLst/>
              <a:rect l="l" t="t" r="r" b="b"/>
              <a:pathLst>
                <a:path w="4960" h="2752" extrusionOk="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120" name="Google Shape;120;p12"/>
            <p:cNvSpPr/>
            <p:nvPr/>
          </p:nvSpPr>
          <p:spPr>
            <a:xfrm rot="-5912394">
              <a:off x="3074559" y="1458373"/>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2"/>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122" name="Google Shape;122;p12"/>
          <p:cNvSpPr txBox="1">
            <a:spLocks noGrp="1"/>
          </p:cNvSpPr>
          <p:nvPr>
            <p:ph type="title"/>
          </p:nvPr>
        </p:nvSpPr>
        <p:spPr>
          <a:xfrm>
            <a:off x="736474" y="2026039"/>
            <a:ext cx="2539026" cy="230971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040"/>
              <a:buFont typeface="Century Gothic"/>
              <a:buNone/>
              <a:defRPr sz="204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2"/>
          <p:cNvSpPr>
            <a:spLocks noGrp="1"/>
          </p:cNvSpPr>
          <p:nvPr>
            <p:ph type="pic" idx="2"/>
          </p:nvPr>
        </p:nvSpPr>
        <p:spPr>
          <a:xfrm>
            <a:off x="4014473" y="1937174"/>
            <a:ext cx="2372437" cy="6184053"/>
          </a:xfrm>
          <a:prstGeom prst="roundRect">
            <a:avLst>
              <a:gd name="adj" fmla="val 1858"/>
            </a:avLst>
          </a:prstGeom>
          <a:noFill/>
          <a:ln>
            <a:noFill/>
          </a:ln>
          <a:effectLst>
            <a:outerShdw blurRad="50800" dist="50800" dir="5400000" algn="tl" rotWithShape="0">
              <a:srgbClr val="000000">
                <a:alpha val="42745"/>
              </a:srgbClr>
            </a:outerShdw>
          </a:effectLst>
        </p:spPr>
      </p:sp>
      <p:sp>
        <p:nvSpPr>
          <p:cNvPr id="124" name="Google Shape;124;p12"/>
          <p:cNvSpPr txBox="1">
            <a:spLocks noGrp="1"/>
          </p:cNvSpPr>
          <p:nvPr>
            <p:ph type="body" idx="1"/>
          </p:nvPr>
        </p:nvSpPr>
        <p:spPr>
          <a:xfrm>
            <a:off x="736474" y="4526280"/>
            <a:ext cx="2539026" cy="3594947"/>
          </a:xfrm>
          <a:prstGeom prst="rect">
            <a:avLst/>
          </a:prstGeom>
          <a:noFill/>
          <a:ln>
            <a:noFill/>
          </a:ln>
        </p:spPr>
        <p:txBody>
          <a:bodyPr spcFirstLastPara="1" wrap="square" lIns="91425" tIns="45700" rIns="91425" bIns="45700" anchor="t" anchorCtr="0">
            <a:normAutofit/>
          </a:bodyPr>
          <a:lstStyle>
            <a:lvl1pPr marL="457200" lvl="0" indent="-228600" algn="l">
              <a:spcBef>
                <a:spcPts val="850"/>
              </a:spcBef>
              <a:spcAft>
                <a:spcPts val="0"/>
              </a:spcAft>
              <a:buSzPts val="952"/>
              <a:buNone/>
              <a:defRPr sz="1190">
                <a:solidFill>
                  <a:srgbClr val="EE52A4"/>
                </a:solidFill>
              </a:defRPr>
            </a:lvl1pPr>
            <a:lvl2pPr marL="914400" lvl="1" indent="-228600" algn="l">
              <a:spcBef>
                <a:spcPts val="850"/>
              </a:spcBef>
              <a:spcAft>
                <a:spcPts val="0"/>
              </a:spcAft>
              <a:buSzPts val="816"/>
              <a:buNone/>
              <a:defRPr sz="1020"/>
            </a:lvl2pPr>
            <a:lvl3pPr marL="1371600" lvl="2" indent="-228600" algn="l">
              <a:spcBef>
                <a:spcPts val="850"/>
              </a:spcBef>
              <a:spcAft>
                <a:spcPts val="0"/>
              </a:spcAft>
              <a:buSzPts val="680"/>
              <a:buNone/>
              <a:defRPr sz="850"/>
            </a:lvl3pPr>
            <a:lvl4pPr marL="1828800" lvl="3" indent="-228600" algn="l">
              <a:spcBef>
                <a:spcPts val="850"/>
              </a:spcBef>
              <a:spcAft>
                <a:spcPts val="0"/>
              </a:spcAft>
              <a:buSzPts val="612"/>
              <a:buNone/>
              <a:defRPr sz="765"/>
            </a:lvl4pPr>
            <a:lvl5pPr marL="2286000" lvl="4" indent="-228600" algn="l">
              <a:spcBef>
                <a:spcPts val="850"/>
              </a:spcBef>
              <a:spcAft>
                <a:spcPts val="0"/>
              </a:spcAft>
              <a:buSzPts val="612"/>
              <a:buNone/>
              <a:defRPr sz="765"/>
            </a:lvl5pPr>
            <a:lvl6pPr marL="2743200" lvl="5" indent="-228600" algn="l">
              <a:spcBef>
                <a:spcPts val="850"/>
              </a:spcBef>
              <a:spcAft>
                <a:spcPts val="0"/>
              </a:spcAft>
              <a:buSzPts val="612"/>
              <a:buNone/>
              <a:defRPr sz="765"/>
            </a:lvl6pPr>
            <a:lvl7pPr marL="3200400" lvl="6" indent="-228600" algn="l">
              <a:spcBef>
                <a:spcPts val="850"/>
              </a:spcBef>
              <a:spcAft>
                <a:spcPts val="0"/>
              </a:spcAft>
              <a:buSzPts val="612"/>
              <a:buNone/>
              <a:defRPr sz="765"/>
            </a:lvl7pPr>
            <a:lvl8pPr marL="3657600" lvl="7" indent="-228600" algn="l">
              <a:spcBef>
                <a:spcPts val="850"/>
              </a:spcBef>
              <a:spcAft>
                <a:spcPts val="0"/>
              </a:spcAft>
              <a:buSzPts val="612"/>
              <a:buNone/>
              <a:defRPr sz="765"/>
            </a:lvl8pPr>
            <a:lvl9pPr marL="4114800" lvl="8" indent="-228600" algn="l">
              <a:spcBef>
                <a:spcPts val="850"/>
              </a:spcBef>
              <a:spcAft>
                <a:spcPts val="0"/>
              </a:spcAft>
              <a:buSzPts val="612"/>
              <a:buNone/>
              <a:defRPr sz="765"/>
            </a:lvl9pPr>
          </a:lstStyle>
          <a:p>
            <a:endParaRPr/>
          </a:p>
        </p:txBody>
      </p:sp>
      <p:sp>
        <p:nvSpPr>
          <p:cNvPr id="125" name="Google Shape;125;p12"/>
          <p:cNvSpPr txBox="1">
            <a:spLocks noGrp="1"/>
          </p:cNvSpPr>
          <p:nvPr>
            <p:ph type="dt" idx="10"/>
          </p:nvPr>
        </p:nvSpPr>
        <p:spPr>
          <a:xfrm>
            <a:off x="6438277" y="9336064"/>
            <a:ext cx="842009" cy="335367"/>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2"/>
          <p:cNvSpPr txBox="1">
            <a:spLocks noGrp="1"/>
          </p:cNvSpPr>
          <p:nvPr>
            <p:ph type="ftr" idx="11"/>
          </p:nvPr>
        </p:nvSpPr>
        <p:spPr>
          <a:xfrm>
            <a:off x="502217" y="9336062"/>
            <a:ext cx="3280826" cy="33536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2"/>
          <p:cNvSpPr/>
          <p:nvPr/>
        </p:nvSpPr>
        <p:spPr>
          <a:xfrm>
            <a:off x="6583797" y="0"/>
            <a:ext cx="582930" cy="161253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2"/>
          <p:cNvSpPr txBox="1">
            <a:spLocks noGrp="1"/>
          </p:cNvSpPr>
          <p:nvPr>
            <p:ph type="sldNum" idx="12"/>
          </p:nvPr>
        </p:nvSpPr>
        <p:spPr>
          <a:xfrm>
            <a:off x="6526824" y="433738"/>
            <a:ext cx="672612" cy="1125941"/>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380">
                <a:solidFill>
                  <a:schemeClr val="lt1"/>
                </a:solidFill>
                <a:latin typeface="Century Gothic"/>
                <a:ea typeface="Century Gothic"/>
                <a:cs typeface="Century Gothic"/>
                <a:sym typeface="Century Gothic"/>
              </a:defRPr>
            </a:lvl1pPr>
            <a:lvl2pPr marL="0" lvl="1" indent="0" algn="ctr">
              <a:spcBef>
                <a:spcPts val="0"/>
              </a:spcBef>
              <a:buNone/>
              <a:defRPr sz="2380">
                <a:solidFill>
                  <a:schemeClr val="lt1"/>
                </a:solidFill>
                <a:latin typeface="Century Gothic"/>
                <a:ea typeface="Century Gothic"/>
                <a:cs typeface="Century Gothic"/>
                <a:sym typeface="Century Gothic"/>
              </a:defRPr>
            </a:lvl2pPr>
            <a:lvl3pPr marL="0" lvl="2" indent="0" algn="ctr">
              <a:spcBef>
                <a:spcPts val="0"/>
              </a:spcBef>
              <a:buNone/>
              <a:defRPr sz="2380">
                <a:solidFill>
                  <a:schemeClr val="lt1"/>
                </a:solidFill>
                <a:latin typeface="Century Gothic"/>
                <a:ea typeface="Century Gothic"/>
                <a:cs typeface="Century Gothic"/>
                <a:sym typeface="Century Gothic"/>
              </a:defRPr>
            </a:lvl3pPr>
            <a:lvl4pPr marL="0" lvl="3" indent="0" algn="ctr">
              <a:spcBef>
                <a:spcPts val="0"/>
              </a:spcBef>
              <a:buNone/>
              <a:defRPr sz="2380">
                <a:solidFill>
                  <a:schemeClr val="lt1"/>
                </a:solidFill>
                <a:latin typeface="Century Gothic"/>
                <a:ea typeface="Century Gothic"/>
                <a:cs typeface="Century Gothic"/>
                <a:sym typeface="Century Gothic"/>
              </a:defRPr>
            </a:lvl4pPr>
            <a:lvl5pPr marL="0" lvl="4" indent="0" algn="ctr">
              <a:spcBef>
                <a:spcPts val="0"/>
              </a:spcBef>
              <a:buNone/>
              <a:defRPr sz="2380">
                <a:solidFill>
                  <a:schemeClr val="lt1"/>
                </a:solidFill>
                <a:latin typeface="Century Gothic"/>
                <a:ea typeface="Century Gothic"/>
                <a:cs typeface="Century Gothic"/>
                <a:sym typeface="Century Gothic"/>
              </a:defRPr>
            </a:lvl5pPr>
            <a:lvl6pPr marL="0" lvl="5" indent="0" algn="ctr">
              <a:spcBef>
                <a:spcPts val="0"/>
              </a:spcBef>
              <a:buNone/>
              <a:defRPr sz="2380">
                <a:solidFill>
                  <a:schemeClr val="lt1"/>
                </a:solidFill>
                <a:latin typeface="Century Gothic"/>
                <a:ea typeface="Century Gothic"/>
                <a:cs typeface="Century Gothic"/>
                <a:sym typeface="Century Gothic"/>
              </a:defRPr>
            </a:lvl6pPr>
            <a:lvl7pPr marL="0" lvl="6" indent="0" algn="ctr">
              <a:spcBef>
                <a:spcPts val="0"/>
              </a:spcBef>
              <a:buNone/>
              <a:defRPr sz="2380">
                <a:solidFill>
                  <a:schemeClr val="lt1"/>
                </a:solidFill>
                <a:latin typeface="Century Gothic"/>
                <a:ea typeface="Century Gothic"/>
                <a:cs typeface="Century Gothic"/>
                <a:sym typeface="Century Gothic"/>
              </a:defRPr>
            </a:lvl7pPr>
            <a:lvl8pPr marL="0" lvl="7" indent="0" algn="ctr">
              <a:spcBef>
                <a:spcPts val="0"/>
              </a:spcBef>
              <a:buNone/>
              <a:defRPr sz="2380">
                <a:solidFill>
                  <a:schemeClr val="lt1"/>
                </a:solidFill>
                <a:latin typeface="Century Gothic"/>
                <a:ea typeface="Century Gothic"/>
                <a:cs typeface="Century Gothic"/>
                <a:sym typeface="Century Gothic"/>
              </a:defRPr>
            </a:lvl8pPr>
            <a:lvl9pPr marL="0" lvl="8" indent="0" algn="ctr">
              <a:spcBef>
                <a:spcPts val="0"/>
              </a:spcBef>
              <a:buNone/>
              <a:defRPr sz="238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3"/>
          <p:cNvGrpSpPr/>
          <p:nvPr/>
        </p:nvGrpSpPr>
        <p:grpSpPr>
          <a:xfrm>
            <a:off x="-1350" y="0"/>
            <a:ext cx="7773750" cy="10062504"/>
            <a:chOff x="-1588" y="0"/>
            <a:chExt cx="9145588" cy="6860798"/>
          </a:xfrm>
        </p:grpSpPr>
        <p:sp>
          <p:nvSpPr>
            <p:cNvPr id="11" name="Google Shape;11;p3"/>
            <p:cNvSpPr/>
            <p:nvPr/>
          </p:nvSpPr>
          <p:spPr>
            <a:xfrm>
              <a:off x="0" y="0"/>
              <a:ext cx="9118832" cy="6858000"/>
            </a:xfrm>
            <a:prstGeom prst="rect">
              <a:avLst/>
            </a:prstGeom>
            <a:blipFill rotWithShape="1">
              <a:blip r:embed="rId19">
                <a:alphaModFix/>
              </a:blip>
              <a:stretch>
                <a:fillRect l="-16712" r="-1698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3"/>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3"/>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rot="-589932">
              <a:off x="6359946" y="1790293"/>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485023" y="1856450"/>
              <a:ext cx="8173954" cy="4535226"/>
            </a:xfrm>
            <a:custGeom>
              <a:avLst/>
              <a:gdLst/>
              <a:ahLst/>
              <a:cxnLst/>
              <a:rect l="l" t="t" r="r" b="b"/>
              <a:pathLst>
                <a:path w="4960" h="2752" extrusionOk="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txBody>
            <a:bodyPr/>
            <a:lstStyle/>
            <a:p>
              <a:endParaRPr lang="en-US"/>
            </a:p>
          </p:txBody>
        </p:sp>
        <p:sp>
          <p:nvSpPr>
            <p:cNvPr id="19" name="Google Shape;19;p3"/>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txBody>
            <a:bodyPr/>
            <a:lstStyle/>
            <a:p>
              <a:endParaRPr lang="en-US"/>
            </a:p>
          </p:txBody>
        </p:sp>
      </p:grpSp>
      <p:sp>
        <p:nvSpPr>
          <p:cNvPr id="20" name="Google Shape;20;p3"/>
          <p:cNvSpPr txBox="1">
            <a:spLocks noGrp="1"/>
          </p:cNvSpPr>
          <p:nvPr>
            <p:ph type="title"/>
          </p:nvPr>
        </p:nvSpPr>
        <p:spPr>
          <a:xfrm>
            <a:off x="736474" y="1359746"/>
            <a:ext cx="5393471" cy="104113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1"/>
              </a:buClr>
              <a:buSzPts val="2720"/>
              <a:buFont typeface="Century Gothic"/>
              <a:buNone/>
              <a:defRPr sz="272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1" name="Google Shape;21;p3"/>
          <p:cNvSpPr txBox="1">
            <a:spLocks noGrp="1"/>
          </p:cNvSpPr>
          <p:nvPr>
            <p:ph type="body" idx="1"/>
          </p:nvPr>
        </p:nvSpPr>
        <p:spPr>
          <a:xfrm>
            <a:off x="734725" y="3650827"/>
            <a:ext cx="5393471" cy="5178213"/>
          </a:xfrm>
          <a:prstGeom prst="rect">
            <a:avLst/>
          </a:prstGeom>
          <a:noFill/>
          <a:ln>
            <a:noFill/>
          </a:ln>
        </p:spPr>
        <p:txBody>
          <a:bodyPr spcFirstLastPara="1" wrap="square" lIns="91425" tIns="45700" rIns="91425" bIns="45700" anchor="t" anchorCtr="0">
            <a:normAutofit/>
          </a:bodyPr>
          <a:lstStyle>
            <a:lvl1pPr marL="457200" marR="0" lvl="0" indent="-306324" algn="l" rtl="0">
              <a:spcBef>
                <a:spcPts val="850"/>
              </a:spcBef>
              <a:spcAft>
                <a:spcPts val="0"/>
              </a:spcAft>
              <a:buClr>
                <a:schemeClr val="accent1"/>
              </a:buClr>
              <a:buSzPts val="1224"/>
              <a:buFont typeface="Noto Sans Symbols"/>
              <a:buChar char="►"/>
              <a:defRPr sz="1530" b="0" i="0" u="none" strike="noStrike" cap="none">
                <a:solidFill>
                  <a:srgbClr val="3F3F3F"/>
                </a:solidFill>
                <a:latin typeface="Century Gothic"/>
                <a:ea typeface="Century Gothic"/>
                <a:cs typeface="Century Gothic"/>
                <a:sym typeface="Century Gothic"/>
              </a:defRPr>
            </a:lvl1pPr>
            <a:lvl2pPr marL="914400" marR="0" lvl="1" indent="-297687" algn="l" rtl="0">
              <a:spcBef>
                <a:spcPts val="850"/>
              </a:spcBef>
              <a:spcAft>
                <a:spcPts val="0"/>
              </a:spcAft>
              <a:buClr>
                <a:schemeClr val="accent1"/>
              </a:buClr>
              <a:buSzPts val="1088"/>
              <a:buFont typeface="Noto Sans Symbols"/>
              <a:buChar char="►"/>
              <a:defRPr sz="1360" b="0" i="0" u="none" strike="noStrike" cap="none">
                <a:solidFill>
                  <a:srgbClr val="3F3F3F"/>
                </a:solidFill>
                <a:latin typeface="Century Gothic"/>
                <a:ea typeface="Century Gothic"/>
                <a:cs typeface="Century Gothic"/>
                <a:sym typeface="Century Gothic"/>
              </a:defRPr>
            </a:lvl2pPr>
            <a:lvl3pPr marL="1371600" marR="0" lvl="2" indent="-289052" algn="l" rtl="0">
              <a:spcBef>
                <a:spcPts val="850"/>
              </a:spcBef>
              <a:spcAft>
                <a:spcPts val="0"/>
              </a:spcAft>
              <a:buClr>
                <a:schemeClr val="accent1"/>
              </a:buClr>
              <a:buSzPts val="952"/>
              <a:buFont typeface="Noto Sans Symbols"/>
              <a:buChar char="►"/>
              <a:defRPr sz="1190" b="0" i="0" u="none" strike="noStrike" cap="none">
                <a:solidFill>
                  <a:srgbClr val="3F3F3F"/>
                </a:solidFill>
                <a:latin typeface="Century Gothic"/>
                <a:ea typeface="Century Gothic"/>
                <a:cs typeface="Century Gothic"/>
                <a:sym typeface="Century Gothic"/>
              </a:defRPr>
            </a:lvl3pPr>
            <a:lvl4pPr marL="1828800" marR="0" lvl="3" indent="-280416" algn="l" rtl="0">
              <a:spcBef>
                <a:spcPts val="850"/>
              </a:spcBef>
              <a:spcAft>
                <a:spcPts val="0"/>
              </a:spcAft>
              <a:buClr>
                <a:schemeClr val="accent1"/>
              </a:buClr>
              <a:buSzPts val="816"/>
              <a:buFont typeface="Noto Sans Symbols"/>
              <a:buChar char="►"/>
              <a:defRPr sz="1020" b="0" i="0" u="none" strike="noStrike" cap="none">
                <a:solidFill>
                  <a:srgbClr val="3F3F3F"/>
                </a:solidFill>
                <a:latin typeface="Century Gothic"/>
                <a:ea typeface="Century Gothic"/>
                <a:cs typeface="Century Gothic"/>
                <a:sym typeface="Century Gothic"/>
              </a:defRPr>
            </a:lvl4pPr>
            <a:lvl5pPr marL="2286000" marR="0" lvl="4" indent="-280416" algn="l" rtl="0">
              <a:spcBef>
                <a:spcPts val="850"/>
              </a:spcBef>
              <a:spcAft>
                <a:spcPts val="0"/>
              </a:spcAft>
              <a:buClr>
                <a:schemeClr val="accent1"/>
              </a:buClr>
              <a:buSzPts val="816"/>
              <a:buFont typeface="Noto Sans Symbols"/>
              <a:buChar char="►"/>
              <a:defRPr sz="1020" b="0" i="0" u="none" strike="noStrike" cap="none">
                <a:solidFill>
                  <a:srgbClr val="3F3F3F"/>
                </a:solidFill>
                <a:latin typeface="Century Gothic"/>
                <a:ea typeface="Century Gothic"/>
                <a:cs typeface="Century Gothic"/>
                <a:sym typeface="Century Gothic"/>
              </a:defRPr>
            </a:lvl5pPr>
            <a:lvl6pPr marL="2743200" marR="0" lvl="5" indent="-280416" algn="l" rtl="0">
              <a:spcBef>
                <a:spcPts val="850"/>
              </a:spcBef>
              <a:spcAft>
                <a:spcPts val="0"/>
              </a:spcAft>
              <a:buClr>
                <a:schemeClr val="accent1"/>
              </a:buClr>
              <a:buSzPts val="816"/>
              <a:buFont typeface="Noto Sans Symbols"/>
              <a:buChar char="►"/>
              <a:defRPr sz="1020" b="0" i="0" u="none" strike="noStrike" cap="none">
                <a:solidFill>
                  <a:srgbClr val="3F3F3F"/>
                </a:solidFill>
                <a:latin typeface="Century Gothic"/>
                <a:ea typeface="Century Gothic"/>
                <a:cs typeface="Century Gothic"/>
                <a:sym typeface="Century Gothic"/>
              </a:defRPr>
            </a:lvl6pPr>
            <a:lvl7pPr marL="3200400" marR="0" lvl="6" indent="-280416" algn="l" rtl="0">
              <a:spcBef>
                <a:spcPts val="850"/>
              </a:spcBef>
              <a:spcAft>
                <a:spcPts val="0"/>
              </a:spcAft>
              <a:buClr>
                <a:schemeClr val="accent1"/>
              </a:buClr>
              <a:buSzPts val="816"/>
              <a:buFont typeface="Noto Sans Symbols"/>
              <a:buChar char="►"/>
              <a:defRPr sz="1020" b="0" i="0" u="none" strike="noStrike" cap="none">
                <a:solidFill>
                  <a:srgbClr val="3F3F3F"/>
                </a:solidFill>
                <a:latin typeface="Century Gothic"/>
                <a:ea typeface="Century Gothic"/>
                <a:cs typeface="Century Gothic"/>
                <a:sym typeface="Century Gothic"/>
              </a:defRPr>
            </a:lvl7pPr>
            <a:lvl8pPr marL="3657600" marR="0" lvl="7" indent="-280415" algn="l" rtl="0">
              <a:spcBef>
                <a:spcPts val="850"/>
              </a:spcBef>
              <a:spcAft>
                <a:spcPts val="0"/>
              </a:spcAft>
              <a:buClr>
                <a:schemeClr val="accent1"/>
              </a:buClr>
              <a:buSzPts val="816"/>
              <a:buFont typeface="Noto Sans Symbols"/>
              <a:buChar char="►"/>
              <a:defRPr sz="1020" b="0" i="0" u="none" strike="noStrike" cap="none">
                <a:solidFill>
                  <a:srgbClr val="3F3F3F"/>
                </a:solidFill>
                <a:latin typeface="Century Gothic"/>
                <a:ea typeface="Century Gothic"/>
                <a:cs typeface="Century Gothic"/>
                <a:sym typeface="Century Gothic"/>
              </a:defRPr>
            </a:lvl8pPr>
            <a:lvl9pPr marL="4114800" marR="0" lvl="8" indent="-280415" algn="l" rtl="0">
              <a:spcBef>
                <a:spcPts val="850"/>
              </a:spcBef>
              <a:spcAft>
                <a:spcPts val="0"/>
              </a:spcAft>
              <a:buClr>
                <a:schemeClr val="accent1"/>
              </a:buClr>
              <a:buSzPts val="816"/>
              <a:buFont typeface="Noto Sans Symbols"/>
              <a:buChar char="►"/>
              <a:defRPr sz="1020" b="0" i="0" u="none" strike="noStrike" cap="none">
                <a:solidFill>
                  <a:srgbClr val="3F3F3F"/>
                </a:solidFill>
                <a:latin typeface="Century Gothic"/>
                <a:ea typeface="Century Gothic"/>
                <a:cs typeface="Century Gothic"/>
                <a:sym typeface="Century Gothic"/>
              </a:defRPr>
            </a:lvl9pPr>
          </a:lstStyle>
          <a:p>
            <a:endParaRPr/>
          </a:p>
        </p:txBody>
      </p:sp>
      <p:sp>
        <p:nvSpPr>
          <p:cNvPr id="22" name="Google Shape;22;p3"/>
          <p:cNvSpPr txBox="1">
            <a:spLocks noGrp="1"/>
          </p:cNvSpPr>
          <p:nvPr>
            <p:ph type="dt" idx="10"/>
          </p:nvPr>
        </p:nvSpPr>
        <p:spPr>
          <a:xfrm>
            <a:off x="6438277" y="9336064"/>
            <a:ext cx="842009" cy="335367"/>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765" b="1"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3" name="Google Shape;23;p3"/>
          <p:cNvSpPr txBox="1">
            <a:spLocks noGrp="1"/>
          </p:cNvSpPr>
          <p:nvPr>
            <p:ph type="ftr" idx="11"/>
          </p:nvPr>
        </p:nvSpPr>
        <p:spPr>
          <a:xfrm>
            <a:off x="502217" y="9336062"/>
            <a:ext cx="3280826" cy="33536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765" b="1"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4" name="Google Shape;24;p3"/>
          <p:cNvSpPr/>
          <p:nvPr/>
        </p:nvSpPr>
        <p:spPr>
          <a:xfrm>
            <a:off x="6583797" y="0"/>
            <a:ext cx="582930" cy="161253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txBox="1">
            <a:spLocks noGrp="1"/>
          </p:cNvSpPr>
          <p:nvPr>
            <p:ph type="sldNum" idx="12"/>
          </p:nvPr>
        </p:nvSpPr>
        <p:spPr>
          <a:xfrm>
            <a:off x="6526824" y="433738"/>
            <a:ext cx="672612" cy="1125941"/>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38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38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38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38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38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38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38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38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38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hyperlink" Target="mailto:jared.l.vineyard.mil@army.mi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mailto:leavenworth@ocfusa.org"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260"/>
        <p:cNvGrpSpPr/>
        <p:nvPr/>
      </p:nvGrpSpPr>
      <p:grpSpPr>
        <a:xfrm>
          <a:off x="0" y="0"/>
          <a:ext cx="0" cy="0"/>
          <a:chOff x="0" y="0"/>
          <a:chExt cx="0" cy="0"/>
        </a:xfrm>
      </p:grpSpPr>
      <p:pic>
        <p:nvPicPr>
          <p:cNvPr id="262" name="Google Shape;262;p1" descr="Logo&#10;&#10;AI-generated content may be incorrect."/>
          <p:cNvPicPr preferRelativeResize="0"/>
          <p:nvPr/>
        </p:nvPicPr>
        <p:blipFill rotWithShape="1">
          <a:blip r:embed="rId3">
            <a:alphaModFix/>
          </a:blip>
          <a:srcRect/>
          <a:stretch/>
        </p:blipFill>
        <p:spPr>
          <a:xfrm>
            <a:off x="818932" y="-121425"/>
            <a:ext cx="2236111" cy="2236111"/>
          </a:xfrm>
          <a:prstGeom prst="rect">
            <a:avLst/>
          </a:prstGeom>
          <a:noFill/>
          <a:ln>
            <a:noFill/>
          </a:ln>
        </p:spPr>
      </p:pic>
      <p:sp>
        <p:nvSpPr>
          <p:cNvPr id="263" name="Google Shape;263;p1"/>
          <p:cNvSpPr txBox="1"/>
          <p:nvPr/>
        </p:nvSpPr>
        <p:spPr>
          <a:xfrm>
            <a:off x="353276" y="1914426"/>
            <a:ext cx="3242700" cy="400200"/>
          </a:xfrm>
          <a:prstGeom prst="rect">
            <a:avLst/>
          </a:prstGeom>
          <a:solidFill>
            <a:schemeClr val="bg1"/>
          </a:solidFill>
          <a:ln w="9525" cap="flat" cmpd="sng">
            <a:solidFill>
              <a:srgbClr val="7E000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1" i="0" u="none" strike="noStrike" cap="none" dirty="0">
                <a:solidFill>
                  <a:schemeClr val="tx1"/>
                </a:solidFill>
                <a:latin typeface="Arial"/>
                <a:ea typeface="Arial"/>
                <a:cs typeface="Arial"/>
                <a:sym typeface="Arial"/>
              </a:rPr>
              <a:t>“TO GLORIFY GOD”   </a:t>
            </a:r>
            <a:endParaRPr sz="1000" dirty="0">
              <a:solidFill>
                <a:schemeClr val="tx1"/>
              </a:solidFill>
            </a:endParaRPr>
          </a:p>
          <a:p>
            <a:pPr marL="0" marR="0" lvl="0" indent="0" algn="ctr" rtl="0">
              <a:spcBef>
                <a:spcPts val="0"/>
              </a:spcBef>
              <a:spcAft>
                <a:spcPts val="0"/>
              </a:spcAft>
              <a:buNone/>
            </a:pPr>
            <a:r>
              <a:rPr lang="en-US" sz="1000" b="1" i="0" u="none" strike="noStrike" cap="none" dirty="0">
                <a:solidFill>
                  <a:schemeClr val="tx1"/>
                </a:solidFill>
                <a:latin typeface="Arial"/>
                <a:ea typeface="Arial"/>
                <a:cs typeface="Arial"/>
                <a:sym typeface="Arial"/>
              </a:rPr>
              <a:t>BRING IN   |   BUILD UP   |   SEND OUT</a:t>
            </a:r>
            <a:endParaRPr sz="1000" b="0" i="0" u="none" strike="noStrike" cap="none" dirty="0">
              <a:solidFill>
                <a:schemeClr val="tx1"/>
              </a:solidFill>
              <a:latin typeface="Arial"/>
              <a:ea typeface="Arial"/>
              <a:cs typeface="Arial"/>
              <a:sym typeface="Arial"/>
            </a:endParaRPr>
          </a:p>
        </p:txBody>
      </p:sp>
      <p:sp>
        <p:nvSpPr>
          <p:cNvPr id="264" name="Google Shape;264;p1"/>
          <p:cNvSpPr txBox="1"/>
          <p:nvPr/>
        </p:nvSpPr>
        <p:spPr>
          <a:xfrm>
            <a:off x="353276" y="2273398"/>
            <a:ext cx="3242700" cy="259200"/>
          </a:xfrm>
          <a:prstGeom prst="rect">
            <a:avLst/>
          </a:prstGeom>
          <a:noFill/>
          <a:ln w="9525" cap="flat" cmpd="sng">
            <a:solidFill>
              <a:srgbClr val="7E0001"/>
            </a:solidFill>
            <a:prstDash val="solid"/>
            <a:round/>
            <a:headEnd type="none" w="sm" len="sm"/>
            <a:tailEnd type="none" w="sm" len="sm"/>
          </a:ln>
        </p:spPr>
        <p:txBody>
          <a:bodyPr spcFirstLastPara="1" wrap="square" lIns="91425" tIns="0" rIns="91425" bIns="0" anchor="ctr" anchorCtr="0">
            <a:noAutofit/>
          </a:bodyPr>
          <a:lstStyle/>
          <a:p>
            <a:pPr marL="0" marR="0" lvl="0" indent="0" algn="ctr" rtl="0">
              <a:spcBef>
                <a:spcPts val="0"/>
              </a:spcBef>
              <a:spcAft>
                <a:spcPts val="0"/>
              </a:spcAft>
              <a:buNone/>
            </a:pPr>
            <a:r>
              <a:rPr lang="en-US" sz="1000" dirty="0">
                <a:solidFill>
                  <a:srgbClr val="262626"/>
                </a:solidFill>
              </a:rPr>
              <a:t>Ephesians 4</a:t>
            </a:r>
            <a:r>
              <a:rPr lang="en-US" sz="1000">
                <a:solidFill>
                  <a:srgbClr val="262626"/>
                </a:solidFill>
              </a:rPr>
              <a:t>: 17-32</a:t>
            </a:r>
            <a:endParaRPr dirty="0"/>
          </a:p>
        </p:txBody>
      </p:sp>
      <p:sp>
        <p:nvSpPr>
          <p:cNvPr id="272" name="Google Shape;272;p1"/>
          <p:cNvSpPr/>
          <p:nvPr/>
        </p:nvSpPr>
        <p:spPr>
          <a:xfrm>
            <a:off x="165625" y="2731425"/>
            <a:ext cx="3618000" cy="969919"/>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entury Gothic"/>
              <a:buNone/>
            </a:pPr>
            <a:endParaRPr sz="1800" b="0" i="0" u="none" strike="noStrike" cap="none">
              <a:solidFill>
                <a:srgbClr val="FFFFFF"/>
              </a:solidFill>
              <a:latin typeface="Calibri"/>
              <a:ea typeface="Calibri"/>
              <a:cs typeface="Calibri"/>
              <a:sym typeface="Calibri"/>
            </a:endParaRPr>
          </a:p>
        </p:txBody>
      </p:sp>
      <p:pic>
        <p:nvPicPr>
          <p:cNvPr id="273" name="Google Shape;273;p1" descr="A qr code with a few squares&#10;&#10;Description automatically generated"/>
          <p:cNvPicPr preferRelativeResize="0">
            <a:picLocks noChangeAspect="1"/>
          </p:cNvPicPr>
          <p:nvPr/>
        </p:nvPicPr>
        <p:blipFill rotWithShape="1">
          <a:blip r:embed="rId4">
            <a:alphaModFix/>
          </a:blip>
          <a:srcRect/>
          <a:stretch/>
        </p:blipFill>
        <p:spPr>
          <a:xfrm>
            <a:off x="268700" y="2788386"/>
            <a:ext cx="812501" cy="832104"/>
          </a:xfrm>
          <a:prstGeom prst="rect">
            <a:avLst/>
          </a:prstGeom>
          <a:noFill/>
          <a:ln>
            <a:noFill/>
          </a:ln>
        </p:spPr>
      </p:pic>
      <p:sp>
        <p:nvSpPr>
          <p:cNvPr id="274" name="Google Shape;274;p1"/>
          <p:cNvSpPr txBox="1"/>
          <p:nvPr/>
        </p:nvSpPr>
        <p:spPr>
          <a:xfrm>
            <a:off x="1253876" y="2798060"/>
            <a:ext cx="2342100" cy="861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Century Gothic"/>
              <a:buNone/>
            </a:pPr>
            <a:r>
              <a:rPr lang="en-US" sz="1000" b="1" u="sng" dirty="0"/>
              <a:t>WELCOME TO CROSSROADS</a:t>
            </a:r>
            <a:endParaRPr sz="1000" b="1" i="0" u="sng" strike="noStrike" cap="none" dirty="0">
              <a:solidFill>
                <a:srgbClr val="000000"/>
              </a:solidFill>
            </a:endParaRPr>
          </a:p>
          <a:p>
            <a:pPr marL="0" marR="0" lvl="0" indent="0" algn="l" rtl="0">
              <a:lnSpc>
                <a:spcPct val="100000"/>
              </a:lnSpc>
              <a:spcBef>
                <a:spcPts val="0"/>
              </a:spcBef>
              <a:spcAft>
                <a:spcPts val="0"/>
              </a:spcAft>
              <a:buClr>
                <a:srgbClr val="000000"/>
              </a:buClr>
              <a:buSzPts val="1000"/>
              <a:buFont typeface="Century Gothic"/>
              <a:buNone/>
            </a:pPr>
            <a:r>
              <a:rPr lang="en-US" sz="1000" i="0" u="none" strike="noStrike" cap="none" dirty="0">
                <a:solidFill>
                  <a:srgbClr val="000000"/>
                </a:solidFill>
              </a:rPr>
              <a:t>It is our desire to connect with you and help you grow in Christ during your time at Fort Leavenworth. Scan the QR code and </a:t>
            </a:r>
            <a:r>
              <a:rPr lang="en-US" sz="1000" dirty="0"/>
              <a:t>let’s grow together</a:t>
            </a:r>
            <a:r>
              <a:rPr lang="en-US" sz="1000" i="0" u="none" strike="noStrike" cap="none" dirty="0">
                <a:solidFill>
                  <a:srgbClr val="000000"/>
                </a:solidFill>
              </a:rPr>
              <a:t>.</a:t>
            </a:r>
            <a:endParaRPr dirty="0"/>
          </a:p>
        </p:txBody>
      </p:sp>
      <p:sp>
        <p:nvSpPr>
          <p:cNvPr id="275" name="Google Shape;275;p1"/>
          <p:cNvSpPr/>
          <p:nvPr/>
        </p:nvSpPr>
        <p:spPr>
          <a:xfrm>
            <a:off x="182151" y="3768586"/>
            <a:ext cx="3618000" cy="617343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entury Gothic"/>
              <a:buNone/>
            </a:pPr>
            <a:endParaRPr sz="1800" b="0" i="0" u="none" strike="noStrike" cap="none">
              <a:solidFill>
                <a:srgbClr val="FFFFFF"/>
              </a:solidFill>
              <a:latin typeface="Calibri"/>
              <a:ea typeface="Calibri"/>
              <a:cs typeface="Calibri"/>
              <a:sym typeface="Calibri"/>
            </a:endParaRPr>
          </a:p>
        </p:txBody>
      </p:sp>
      <p:sp>
        <p:nvSpPr>
          <p:cNvPr id="276" name="Google Shape;276;p1"/>
          <p:cNvSpPr txBox="1"/>
          <p:nvPr/>
        </p:nvSpPr>
        <p:spPr>
          <a:xfrm>
            <a:off x="90509" y="3758305"/>
            <a:ext cx="3618000" cy="6824905"/>
          </a:xfrm>
          <a:prstGeom prst="rect">
            <a:avLst/>
          </a:prstGeom>
          <a:noFill/>
          <a:ln>
            <a:noFill/>
          </a:ln>
        </p:spPr>
        <p:txBody>
          <a:bodyPr spcFirstLastPara="1" wrap="square" lIns="91425" tIns="45700" rIns="91425" bIns="45700" anchor="t" anchorCtr="0">
            <a:spAutoFit/>
          </a:bodyPr>
          <a:lstStyle/>
          <a:p>
            <a:pPr lvl="0">
              <a:buClr>
                <a:schemeClr val="dk1"/>
              </a:buClr>
              <a:buSzPts val="1000"/>
            </a:pPr>
            <a:r>
              <a:rPr lang="en-US" sz="1050" b="1" u="sng" dirty="0">
                <a:solidFill>
                  <a:schemeClr val="dk1"/>
                </a:solidFill>
                <a:latin typeface="Arial" panose="020B0604020202020204" pitchFamily="34" charset="0"/>
                <a:cs typeface="Arial" panose="020B0604020202020204" pitchFamily="34" charset="0"/>
              </a:rPr>
              <a:t>ADULT &amp; CHILDREN’S SUNDAY SCHOOL 0945-1045.</a:t>
            </a:r>
            <a:r>
              <a:rPr lang="en-US" sz="1050" dirty="0">
                <a:solidFill>
                  <a:schemeClr val="dk1"/>
                </a:solidFill>
                <a:latin typeface="Arial" panose="020B0604020202020204" pitchFamily="34" charset="0"/>
                <a:cs typeface="Arial" panose="020B0604020202020204" pitchFamily="34" charset="0"/>
              </a:rPr>
              <a:t> </a:t>
            </a:r>
          </a:p>
          <a:p>
            <a:pPr lvl="0"/>
            <a:r>
              <a:rPr lang="en-US" sz="1050" b="1" dirty="0"/>
              <a:t>Adult Class 1</a:t>
            </a:r>
            <a:r>
              <a:rPr lang="en-US" sz="1050" dirty="0"/>
              <a:t>: </a:t>
            </a:r>
            <a:r>
              <a:rPr lang="en-US" sz="1050" b="1" i="1" dirty="0"/>
              <a:t>Knowledge of the Holy</a:t>
            </a:r>
            <a:r>
              <a:rPr lang="en-US" sz="1050" dirty="0"/>
              <a:t>, </a:t>
            </a:r>
            <a:r>
              <a:rPr lang="en-US" sz="1050" dirty="0" err="1"/>
              <a:t>A.W.Tozer</a:t>
            </a:r>
            <a:r>
              <a:rPr lang="en-US" sz="1050" b="1" dirty="0"/>
              <a:t>. </a:t>
            </a:r>
            <a:r>
              <a:rPr lang="en-US" sz="1050" dirty="0"/>
              <a:t>Frontier Chapel, Room 158</a:t>
            </a:r>
            <a:r>
              <a:rPr lang="en-US" sz="1050" i="1" dirty="0"/>
              <a:t>. </a:t>
            </a:r>
            <a:r>
              <a:rPr lang="en-US" sz="1050" dirty="0"/>
              <a:t>Taught by Jim Harbridge.</a:t>
            </a:r>
          </a:p>
          <a:p>
            <a:pPr lvl="0"/>
            <a:r>
              <a:rPr lang="en-US" sz="1050" b="1" dirty="0"/>
              <a:t>Adult Class 2:  </a:t>
            </a:r>
            <a:r>
              <a:rPr lang="en-US" sz="1050" b="1" i="1" dirty="0"/>
              <a:t>Philippians: Christ, the Source of Joy and Strength</a:t>
            </a:r>
            <a:r>
              <a:rPr lang="en-US" sz="1050" dirty="0"/>
              <a:t>. Frontier Chapel Rm 153 or Zoom Meeting ID 848 5837 0306. Paul urges believers to maintain their spiritual commitment and integrity and to continue to grow in Christ. Taught by Dr. Dean </a:t>
            </a:r>
            <a:r>
              <a:rPr lang="en-US" sz="1050" dirty="0" err="1"/>
              <a:t>Nowowiejski</a:t>
            </a:r>
            <a:endParaRPr lang="en-US" sz="1050" dirty="0"/>
          </a:p>
          <a:p>
            <a:pPr lvl="0"/>
            <a:r>
              <a:rPr lang="en-US" sz="1050" b="1" dirty="0"/>
              <a:t>Adult Class 3:  </a:t>
            </a:r>
            <a:r>
              <a:rPr lang="en-US" sz="1050" b="1" i="1" dirty="0"/>
              <a:t>Book of 1 John</a:t>
            </a:r>
            <a:r>
              <a:rPr lang="en-US" sz="1050" dirty="0"/>
              <a:t>, Room 150A, Frontier Chapel.  Taught by Randy Klinger.</a:t>
            </a:r>
          </a:p>
          <a:p>
            <a:pPr lvl="0"/>
            <a:r>
              <a:rPr lang="en-US" sz="1050" b="1" dirty="0"/>
              <a:t>Adult Class 4</a:t>
            </a:r>
            <a:r>
              <a:rPr lang="en-US" sz="1050" dirty="0"/>
              <a:t>:  </a:t>
            </a:r>
            <a:r>
              <a:rPr lang="en-US" sz="1050" b="1" i="1" dirty="0"/>
              <a:t>Power of a Praying Parent,</a:t>
            </a:r>
            <a:r>
              <a:rPr lang="en-US" sz="1050" dirty="0"/>
              <a:t>  Room 122, Frontier Chapel.  Let’s learn how to pray scripture over our children and fight the battle for their hearts in prayer.  Taught by Amanda Vineyard.</a:t>
            </a:r>
          </a:p>
          <a:p>
            <a:pPr lvl="0"/>
            <a:r>
              <a:rPr lang="en-US" sz="1050" b="1" dirty="0"/>
              <a:t>Young Adults</a:t>
            </a:r>
            <a:r>
              <a:rPr lang="en-US" sz="1050" dirty="0"/>
              <a:t>: </a:t>
            </a:r>
            <a:r>
              <a:rPr lang="en-US" sz="1050" b="1" i="1" dirty="0"/>
              <a:t>Christian Beliefs: 20 Basics Every Christian Should Know</a:t>
            </a:r>
            <a:r>
              <a:rPr lang="en-US" sz="1050" dirty="0"/>
              <a:t>, by Wayne Grudem.   Room 150B Frontier Chapel.  Taught by Jeff Smith.</a:t>
            </a:r>
          </a:p>
          <a:p>
            <a:r>
              <a:rPr lang="en-US" sz="1050" b="1" dirty="0"/>
              <a:t>4 &amp; 5 year olds                    </a:t>
            </a:r>
            <a:r>
              <a:rPr lang="en-US" sz="1050" dirty="0"/>
              <a:t>Pioneer Chapel, Room 132</a:t>
            </a:r>
            <a:br>
              <a:rPr lang="en-US" sz="1050" dirty="0"/>
            </a:br>
            <a:r>
              <a:rPr lang="en-US" sz="1050" b="1" dirty="0"/>
              <a:t>1</a:t>
            </a:r>
            <a:r>
              <a:rPr lang="en-US" sz="1050" b="1" baseline="30000" dirty="0"/>
              <a:t>st</a:t>
            </a:r>
            <a:r>
              <a:rPr lang="en-US" sz="1050" b="1" dirty="0"/>
              <a:t> &amp; 2</a:t>
            </a:r>
            <a:r>
              <a:rPr lang="en-US" sz="1050" b="1" baseline="30000" dirty="0"/>
              <a:t>nd</a:t>
            </a:r>
            <a:r>
              <a:rPr lang="en-US" sz="1050" b="1" dirty="0"/>
              <a:t> grade                     </a:t>
            </a:r>
            <a:r>
              <a:rPr lang="en-US" sz="1050" dirty="0"/>
              <a:t>Pioneer Chapel, Room 133</a:t>
            </a:r>
            <a:br>
              <a:rPr lang="en-US" sz="1050" dirty="0"/>
            </a:br>
            <a:r>
              <a:rPr lang="en-US" sz="1050" b="1" dirty="0"/>
              <a:t>3</a:t>
            </a:r>
            <a:r>
              <a:rPr lang="en-US" sz="1050" b="1" baseline="30000" dirty="0"/>
              <a:t>rd</a:t>
            </a:r>
            <a:r>
              <a:rPr lang="en-US" sz="1050" b="1" dirty="0"/>
              <a:t> &amp; 4</a:t>
            </a:r>
            <a:r>
              <a:rPr lang="en-US" sz="1050" b="1" baseline="30000" dirty="0"/>
              <a:t>th</a:t>
            </a:r>
            <a:r>
              <a:rPr lang="en-US" sz="1050" b="1" dirty="0"/>
              <a:t> grade                      </a:t>
            </a:r>
            <a:r>
              <a:rPr lang="en-US" sz="1050" dirty="0"/>
              <a:t>Pioneer Chapel, Room 121</a:t>
            </a:r>
            <a:br>
              <a:rPr lang="en-US" sz="1050" dirty="0"/>
            </a:br>
            <a:r>
              <a:rPr lang="en-US" sz="1050" b="1" dirty="0"/>
              <a:t>5</a:t>
            </a:r>
            <a:r>
              <a:rPr lang="en-US" sz="1050" b="1" baseline="30000" dirty="0"/>
              <a:t>th</a:t>
            </a:r>
            <a:r>
              <a:rPr lang="en-US" sz="1050" b="1" dirty="0"/>
              <a:t> &amp; 6</a:t>
            </a:r>
            <a:r>
              <a:rPr lang="en-US" sz="1050" b="1" baseline="30000" dirty="0"/>
              <a:t>th</a:t>
            </a:r>
            <a:r>
              <a:rPr lang="en-US" sz="1050" b="1" dirty="0"/>
              <a:t> grade                      </a:t>
            </a:r>
            <a:r>
              <a:rPr lang="en-US" sz="1050" dirty="0"/>
              <a:t>Pioneer Chapel, Room 119</a:t>
            </a:r>
            <a:br>
              <a:rPr lang="en-US" sz="1050" dirty="0"/>
            </a:br>
            <a:r>
              <a:rPr lang="en-US" sz="1050" b="1" dirty="0"/>
              <a:t>7</a:t>
            </a:r>
            <a:r>
              <a:rPr lang="en-US" sz="1050" b="1" baseline="30000" dirty="0"/>
              <a:t>th</a:t>
            </a:r>
            <a:r>
              <a:rPr lang="en-US" sz="1050" b="1" dirty="0"/>
              <a:t> &amp; 8</a:t>
            </a:r>
            <a:r>
              <a:rPr lang="en-US" sz="1050" b="1" baseline="30000" dirty="0"/>
              <a:t>th</a:t>
            </a:r>
            <a:r>
              <a:rPr lang="en-US" sz="1050" b="1" dirty="0"/>
              <a:t> grade                      </a:t>
            </a:r>
            <a:r>
              <a:rPr lang="en-US" sz="1050" dirty="0"/>
              <a:t>Pioneer Chapel, Room 118</a:t>
            </a:r>
            <a:br>
              <a:rPr lang="en-US" sz="1050" dirty="0"/>
            </a:br>
            <a:r>
              <a:rPr lang="en-US" sz="1050" b="1" dirty="0"/>
              <a:t>9</a:t>
            </a:r>
            <a:r>
              <a:rPr lang="en-US" sz="1050" b="1" baseline="30000" dirty="0"/>
              <a:t>th</a:t>
            </a:r>
            <a:r>
              <a:rPr lang="en-US" sz="1050" b="1" dirty="0"/>
              <a:t> -12</a:t>
            </a:r>
            <a:r>
              <a:rPr lang="en-US" sz="1050" b="1" baseline="30000" dirty="0"/>
              <a:t>th</a:t>
            </a:r>
            <a:r>
              <a:rPr lang="en-US" sz="1050" b="1" dirty="0"/>
              <a:t>  grade                     </a:t>
            </a:r>
            <a:r>
              <a:rPr lang="en-US" sz="1050" dirty="0"/>
              <a:t>Pioneer Chapel, Room 120</a:t>
            </a:r>
            <a:endParaRPr lang="en-US" sz="1050" dirty="0">
              <a:solidFill>
                <a:schemeClr val="dk1"/>
              </a:solidFill>
              <a:latin typeface="Arial" panose="020B0604020202020204" pitchFamily="34" charset="0"/>
              <a:cs typeface="Arial" panose="020B0604020202020204" pitchFamily="34" charset="0"/>
            </a:endParaRPr>
          </a:p>
          <a:p>
            <a:pPr lvl="0">
              <a:buClr>
                <a:schemeClr val="dk1"/>
              </a:buClr>
              <a:buSzPts val="1000"/>
            </a:pPr>
            <a:r>
              <a:rPr lang="en-US" sz="1050" b="1" u="sng" dirty="0">
                <a:solidFill>
                  <a:schemeClr val="dk1"/>
                </a:solidFill>
                <a:latin typeface="Arial" panose="020B0604020202020204" pitchFamily="34" charset="0"/>
                <a:cs typeface="Arial" panose="020B0604020202020204" pitchFamily="34" charset="0"/>
              </a:rPr>
              <a:t>PWOC:</a:t>
            </a:r>
            <a:r>
              <a:rPr lang="en-US" sz="1050" dirty="0">
                <a:solidFill>
                  <a:schemeClr val="dk1"/>
                </a:solidFill>
                <a:latin typeface="Arial" panose="020B0604020202020204" pitchFamily="34" charset="0"/>
                <a:cs typeface="Arial" panose="020B0604020202020204" pitchFamily="34" charset="0"/>
              </a:rPr>
              <a:t> Tuesday from 0830-1100 and 6:30-8:00pm at Frontier Chapel. Watch care and homeschool rooms provided at 0830 session. </a:t>
            </a:r>
            <a:endParaRPr lang="en-US" sz="1050" b="1" u="sng" dirty="0">
              <a:solidFill>
                <a:schemeClr val="dk1"/>
              </a:solidFill>
              <a:latin typeface="Arial" panose="020B0604020202020204" pitchFamily="34" charset="0"/>
              <a:cs typeface="Arial" panose="020B0604020202020204" pitchFamily="34" charset="0"/>
            </a:endParaRPr>
          </a:p>
          <a:p>
            <a:pPr lvl="0"/>
            <a:r>
              <a:rPr lang="en-US" sz="1050" b="1" u="sng" dirty="0">
                <a:solidFill>
                  <a:schemeClr val="dk1"/>
                </a:solidFill>
                <a:latin typeface="Arial" panose="020B0604020202020204" pitchFamily="34" charset="0"/>
                <a:cs typeface="Arial" panose="020B0604020202020204" pitchFamily="34" charset="0"/>
              </a:rPr>
              <a:t>OFFICERS’ CHRISTIAN FELLOWSHIP:</a:t>
            </a:r>
            <a:r>
              <a:rPr lang="en-US" sz="1050" dirty="0">
                <a:solidFill>
                  <a:schemeClr val="dk1"/>
                </a:solidFill>
                <a:latin typeface="Arial" panose="020B0604020202020204" pitchFamily="34" charset="0"/>
                <a:cs typeface="Arial" panose="020B0604020202020204" pitchFamily="34" charset="0"/>
              </a:rPr>
              <a:t> The OCF Bible Study meets Tuesday from 0600-0700 at Pioneer Chapel’s Fellowship Hall. POC: Jim Harbridge, email: </a:t>
            </a:r>
            <a:r>
              <a:rPr lang="en-US" sz="1050" u="sng" dirty="0">
                <a:solidFill>
                  <a:schemeClr val="dk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leavenworth@ocfusa.org</a:t>
            </a:r>
            <a:endParaRPr lang="en-US" sz="1050" u="sng" dirty="0">
              <a:solidFill>
                <a:schemeClr val="dk1"/>
              </a:solidFill>
              <a:latin typeface="Arial" panose="020B0604020202020204" pitchFamily="34" charset="0"/>
              <a:cs typeface="Arial" panose="020B0604020202020204" pitchFamily="34" charset="0"/>
            </a:endParaRPr>
          </a:p>
          <a:p>
            <a:r>
              <a:rPr lang="en-US" sz="1050" b="1" u="sng" dirty="0">
                <a:solidFill>
                  <a:schemeClr val="dk1"/>
                </a:solidFill>
                <a:latin typeface="Arial" panose="020B0604020202020204" pitchFamily="34" charset="0"/>
                <a:cs typeface="Arial" panose="020B0604020202020204" pitchFamily="34" charset="0"/>
              </a:rPr>
              <a:t>FAMILY NIGHT: </a:t>
            </a:r>
            <a:r>
              <a:rPr lang="en-US" sz="1050" dirty="0">
                <a:solidFill>
                  <a:schemeClr val="dk1"/>
                </a:solidFill>
                <a:latin typeface="Arial" panose="020B0604020202020204" pitchFamily="34" charset="0"/>
                <a:cs typeface="Arial" panose="020B0604020202020204" pitchFamily="34" charset="0"/>
              </a:rPr>
              <a:t>Sunday, 26 October, from 5:30-7pm, we’ll have the next FAMILY NIGHT at Frontier Chapel. Please sign up after the service. </a:t>
            </a:r>
          </a:p>
          <a:p>
            <a:r>
              <a:rPr lang="en-US" sz="1050" b="1" u="sng" dirty="0"/>
              <a:t>OPERATION CHRISTMAS CHILD SHOEBOX:</a:t>
            </a:r>
            <a:r>
              <a:rPr lang="en-US" sz="1050" dirty="0"/>
              <a:t> We will have the shoeboxes available starting Sunday, 26 October. We will collect the shoeboxes on Sunday, 16 November</a:t>
            </a:r>
            <a:r>
              <a:rPr lang="en-US" dirty="0"/>
              <a:t>. </a:t>
            </a:r>
          </a:p>
          <a:p>
            <a:r>
              <a:rPr lang="en-US" sz="1050" dirty="0">
                <a:solidFill>
                  <a:schemeClr val="dk1"/>
                </a:solidFill>
                <a:latin typeface="Arial" panose="020B0604020202020204" pitchFamily="34" charset="0"/>
                <a:cs typeface="Arial" panose="020B0604020202020204" pitchFamily="34" charset="0"/>
              </a:rPr>
              <a:t> </a:t>
            </a:r>
            <a:endParaRPr lang="en-US" sz="1050" b="1" u="sng" dirty="0">
              <a:latin typeface="Arial" panose="020B0604020202020204" pitchFamily="34" charset="0"/>
              <a:ea typeface="Times New Roman" panose="02020603050405020304" pitchFamily="18" charset="0"/>
              <a:cs typeface="Arial" panose="020B0604020202020204" pitchFamily="34" charset="0"/>
            </a:endParaRPr>
          </a:p>
          <a:p>
            <a:pPr lvl="0"/>
            <a:endParaRPr lang="en-US" sz="1050" u="sng" dirty="0">
              <a:solidFill>
                <a:schemeClr val="tx1"/>
              </a:solidFill>
              <a:latin typeface="Arial" panose="020B0604020202020204" pitchFamily="34" charset="0"/>
              <a:cs typeface="Arial" panose="020B0604020202020204" pitchFamily="34" charset="0"/>
            </a:endParaRPr>
          </a:p>
          <a:p>
            <a:pPr lvl="0"/>
            <a:endParaRPr lang="en-US" sz="1050" b="1" u="sng"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Google Shape;269;p1">
            <a:extLst>
              <a:ext uri="{FF2B5EF4-FFF2-40B4-BE49-F238E27FC236}">
                <a16:creationId xmlns:a16="http://schemas.microsoft.com/office/drawing/2014/main" id="{AE9B176E-B624-C2CB-CE5D-225B9E26510B}"/>
              </a:ext>
            </a:extLst>
          </p:cNvPr>
          <p:cNvSpPr txBox="1"/>
          <p:nvPr/>
        </p:nvSpPr>
        <p:spPr>
          <a:xfrm>
            <a:off x="369801" y="2544491"/>
            <a:ext cx="3242700" cy="259200"/>
          </a:xfrm>
          <a:prstGeom prst="rect">
            <a:avLst/>
          </a:prstGeom>
          <a:noFill/>
          <a:ln w="9525" cap="flat" cmpd="sng">
            <a:noFill/>
            <a:prstDash val="solid"/>
            <a:round/>
            <a:headEnd type="none" w="sm" len="sm"/>
            <a:tailEnd type="none" w="sm" len="sm"/>
          </a:ln>
        </p:spPr>
        <p:txBody>
          <a:bodyPr spcFirstLastPara="1" wrap="square" lIns="91425" tIns="0" rIns="91425" bIns="0" anchor="ctr" anchorCtr="0">
            <a:noAutofit/>
          </a:bodyPr>
          <a:lstStyle/>
          <a:p>
            <a:pPr algn="ctr"/>
            <a:r>
              <a:rPr lang="en-US" sz="1000">
                <a:solidFill>
                  <a:srgbClr val="262626"/>
                </a:solidFill>
              </a:rPr>
              <a:t>19 </a:t>
            </a:r>
            <a:r>
              <a:rPr lang="en-US" sz="1000" dirty="0">
                <a:solidFill>
                  <a:srgbClr val="262626"/>
                </a:solidFill>
              </a:rPr>
              <a:t>October 2025 </a:t>
            </a:r>
            <a:endParaRPr lang="en-US" sz="1000" dirty="0"/>
          </a:p>
        </p:txBody>
      </p:sp>
      <p:sp>
        <p:nvSpPr>
          <p:cNvPr id="2" name="Google Shape;287;p2">
            <a:extLst>
              <a:ext uri="{FF2B5EF4-FFF2-40B4-BE49-F238E27FC236}">
                <a16:creationId xmlns:a16="http://schemas.microsoft.com/office/drawing/2014/main" id="{3EA2C6F5-9FA1-D138-D738-FEE960972BED}"/>
              </a:ext>
            </a:extLst>
          </p:cNvPr>
          <p:cNvSpPr txBox="1"/>
          <p:nvPr/>
        </p:nvSpPr>
        <p:spPr>
          <a:xfrm>
            <a:off x="5289973" y="150934"/>
            <a:ext cx="122661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tx1"/>
                </a:solidFill>
                <a:latin typeface="Arial"/>
                <a:ea typeface="Arial"/>
                <a:cs typeface="Arial"/>
                <a:sym typeface="Arial"/>
              </a:rPr>
              <a:t>Sermon Notes</a:t>
            </a:r>
            <a:endParaRPr dirty="0">
              <a:solidFill>
                <a:schemeClr val="tx1"/>
              </a:solidFill>
            </a:endParaRPr>
          </a:p>
        </p:txBody>
      </p:sp>
      <p:pic>
        <p:nvPicPr>
          <p:cNvPr id="4" name="Google Shape;297;p2">
            <a:extLst>
              <a:ext uri="{FF2B5EF4-FFF2-40B4-BE49-F238E27FC236}">
                <a16:creationId xmlns:a16="http://schemas.microsoft.com/office/drawing/2014/main" id="{4EC60CA7-E5A7-E648-53FD-A0F1200CDB94}"/>
              </a:ext>
            </a:extLst>
          </p:cNvPr>
          <p:cNvPicPr preferRelativeResize="0"/>
          <p:nvPr/>
        </p:nvPicPr>
        <p:blipFill rotWithShape="1">
          <a:blip r:embed="rId6">
            <a:alphaModFix/>
          </a:blip>
          <a:srcRect/>
          <a:stretch/>
        </p:blipFill>
        <p:spPr>
          <a:xfrm>
            <a:off x="4307533" y="5664101"/>
            <a:ext cx="1259256" cy="1284784"/>
          </a:xfrm>
          <a:prstGeom prst="rect">
            <a:avLst/>
          </a:prstGeom>
          <a:noFill/>
          <a:ln>
            <a:noFill/>
          </a:ln>
        </p:spPr>
      </p:pic>
      <p:sp>
        <p:nvSpPr>
          <p:cNvPr id="5" name="Google Shape;300;p2">
            <a:extLst>
              <a:ext uri="{FF2B5EF4-FFF2-40B4-BE49-F238E27FC236}">
                <a16:creationId xmlns:a16="http://schemas.microsoft.com/office/drawing/2014/main" id="{F900A90D-7E6B-664C-E84A-05C8730B67AE}"/>
              </a:ext>
            </a:extLst>
          </p:cNvPr>
          <p:cNvSpPr/>
          <p:nvPr/>
        </p:nvSpPr>
        <p:spPr>
          <a:xfrm>
            <a:off x="4094288" y="493625"/>
            <a:ext cx="3618000" cy="4904675"/>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a:buClr>
                <a:schemeClr val="dk1"/>
              </a:buClr>
              <a:buSzPts val="1800"/>
            </a:pPr>
            <a:r>
              <a:rPr lang="en-US" sz="1800" dirty="0">
                <a:solidFill>
                  <a:schemeClr val="dk1"/>
                </a:solidFill>
                <a:latin typeface="Calibri"/>
                <a:ea typeface="Calibri"/>
                <a:cs typeface="Calibri"/>
                <a:sym typeface="Calibri"/>
              </a:rPr>
              <a:t>__________________________________________________________________________________________________________________________________________________________________________________________________________________</a:t>
            </a:r>
          </a:p>
          <a:p>
            <a:pPr>
              <a:buClr>
                <a:schemeClr val="dk1"/>
              </a:buClr>
              <a:buSzPts val="1800"/>
            </a:pPr>
            <a:endParaRPr lang="en-US" sz="1800" b="1" u="sng" dirty="0">
              <a:solidFill>
                <a:schemeClr val="dk1"/>
              </a:solidFill>
              <a:latin typeface="Calibri"/>
              <a:ea typeface="Calibri"/>
              <a:cs typeface="Calibri"/>
              <a:sym typeface="Calibri"/>
            </a:endParaRPr>
          </a:p>
          <a:p>
            <a:pPr>
              <a:buClr>
                <a:schemeClr val="dk1"/>
              </a:buClr>
              <a:buSzPts val="1800"/>
            </a:pPr>
            <a:r>
              <a:rPr lang="en-US" sz="1050" b="1" u="sng" dirty="0"/>
              <a:t>YOUTH GROUP</a:t>
            </a:r>
            <a:r>
              <a:rPr lang="en-US" sz="1050" dirty="0"/>
              <a:t>: Samantha Odle leads the Youth Group at the Harrold Youth Center Tuesday at 6:00pm. For more information email: sodle@yfc.net</a:t>
            </a:r>
          </a:p>
          <a:p>
            <a:pPr lvl="0">
              <a:buClr>
                <a:schemeClr val="dk1"/>
              </a:buClr>
              <a:buSzPts val="1800"/>
            </a:pPr>
            <a:r>
              <a:rPr lang="en-US" sz="1050" b="1" u="sng" dirty="0">
                <a:solidFill>
                  <a:schemeClr val="dk1"/>
                </a:solidFill>
                <a:latin typeface="Arial" panose="020B0604020202020204" pitchFamily="34" charset="0"/>
                <a:ea typeface="Calibri"/>
                <a:cs typeface="Arial" panose="020B0604020202020204" pitchFamily="34" charset="0"/>
                <a:sym typeface="Calibri"/>
              </a:rPr>
              <a:t>***SUNDAY SCHOOL TEACHERS NEEDED: </a:t>
            </a:r>
          </a:p>
          <a:p>
            <a:pPr lvl="0">
              <a:buClr>
                <a:schemeClr val="dk1"/>
              </a:buClr>
              <a:buSzPts val="1800"/>
            </a:pPr>
            <a:r>
              <a:rPr lang="en-US" sz="1050" dirty="0">
                <a:solidFill>
                  <a:schemeClr val="dk1"/>
                </a:solidFill>
                <a:latin typeface="Arial" panose="020B0604020202020204" pitchFamily="34" charset="0"/>
                <a:ea typeface="Calibri"/>
                <a:cs typeface="Arial" panose="020B0604020202020204" pitchFamily="34" charset="0"/>
                <a:sym typeface="Calibri"/>
              </a:rPr>
              <a:t>We need additional Sunday school teachers for 1-2 and 3-4 grades.  Please see Carl Tillery.  </a:t>
            </a:r>
            <a:endParaRPr lang="en-US" sz="1050" b="1" u="sng" dirty="0">
              <a:solidFill>
                <a:schemeClr val="dk1"/>
              </a:solidFill>
              <a:latin typeface="Arial" panose="020B0604020202020204" pitchFamily="34" charset="0"/>
              <a:ea typeface="Calibri"/>
              <a:cs typeface="Arial" panose="020B0604020202020204" pitchFamily="34" charset="0"/>
              <a:sym typeface="Calibri"/>
            </a:endParaRPr>
          </a:p>
          <a:p>
            <a:pPr>
              <a:buClr>
                <a:schemeClr val="dk1"/>
              </a:buClr>
              <a:buSzPts val="1800"/>
            </a:pPr>
            <a:r>
              <a:rPr lang="en-US" sz="1100" b="1" u="sng" dirty="0">
                <a:latin typeface="Arial" panose="020B0604020202020204" pitchFamily="34" charset="0"/>
                <a:ea typeface="Times New Roman" panose="02020603050405020304" pitchFamily="18" charset="0"/>
                <a:cs typeface="Arial" panose="020B0604020202020204" pitchFamily="34" charset="0"/>
              </a:rPr>
              <a:t>DATE NIGHT:</a:t>
            </a:r>
            <a:r>
              <a:rPr lang="en-US" sz="1100" dirty="0">
                <a:latin typeface="Arial" panose="020B0604020202020204" pitchFamily="34" charset="0"/>
                <a:ea typeface="Times New Roman" panose="02020603050405020304" pitchFamily="18" charset="0"/>
                <a:cs typeface="Arial" panose="020B0604020202020204" pitchFamily="34" charset="0"/>
              </a:rPr>
              <a:t> </a:t>
            </a:r>
            <a:r>
              <a:rPr lang="en-US" sz="1100" dirty="0"/>
              <a:t>Commit to making your marriage a priority. Join us for the next Vertical Marriage Date Night on 07 November. Scan the QR code or call Jeff at 910-644-2999 for more information</a:t>
            </a:r>
            <a:r>
              <a:rPr lang="en-US" sz="1800" dirty="0"/>
              <a:t>.</a:t>
            </a:r>
            <a:endParaRPr lang="en-US" sz="1800" b="1" u="sng" dirty="0">
              <a:latin typeface="Arial" panose="020B0604020202020204" pitchFamily="34" charset="0"/>
              <a:ea typeface="Times New Roman" panose="02020603050405020304" pitchFamily="18" charset="0"/>
              <a:cs typeface="Arial" panose="020B0604020202020204" pitchFamily="34" charset="0"/>
            </a:endParaRPr>
          </a:p>
          <a:p>
            <a:pPr marL="0" marR="0" lvl="0" indent="0" algn="l" rtl="0">
              <a:lnSpc>
                <a:spcPct val="100000"/>
              </a:lnSpc>
              <a:spcBef>
                <a:spcPts val="0"/>
              </a:spcBef>
              <a:spcAft>
                <a:spcPts val="0"/>
              </a:spcAft>
              <a:buClr>
                <a:schemeClr val="dk1"/>
              </a:buClr>
              <a:buSzPts val="1800"/>
              <a:buFont typeface="Century Gothic"/>
              <a:buNone/>
            </a:pPr>
            <a:endParaRPr lang="en-US" sz="1800" dirty="0">
              <a:solidFill>
                <a:schemeClr val="dk1"/>
              </a:solidFill>
              <a:latin typeface="Calibri"/>
              <a:ea typeface="Calibri"/>
              <a:cs typeface="Calibri"/>
              <a:sym typeface="Calibri"/>
            </a:endParaRPr>
          </a:p>
          <a:p>
            <a:pPr lvl="0">
              <a:buClr>
                <a:schemeClr val="dk1"/>
              </a:buClr>
              <a:buSzPts val="1800"/>
            </a:pPr>
            <a:endParaRPr lang="en-US" sz="1100" b="1" u="sng" dirty="0">
              <a:solidFill>
                <a:schemeClr val="dk1"/>
              </a:solidFill>
              <a:latin typeface="Arial" panose="020B0604020202020204" pitchFamily="34" charset="0"/>
              <a:ea typeface="Calibri"/>
              <a:cs typeface="Arial" panose="020B0604020202020204" pitchFamily="34" charset="0"/>
              <a:sym typeface="Calibri"/>
            </a:endParaRPr>
          </a:p>
          <a:p>
            <a:pPr lvl="0">
              <a:buClr>
                <a:schemeClr val="dk1"/>
              </a:buClr>
              <a:buSzPts val="1800"/>
            </a:pPr>
            <a:endParaRPr lang="en-US" sz="1100" b="1" u="sng" dirty="0">
              <a:solidFill>
                <a:schemeClr val="dk1"/>
              </a:solidFill>
              <a:latin typeface="Arial" panose="020B0604020202020204" pitchFamily="34" charset="0"/>
              <a:ea typeface="Calibri"/>
              <a:cs typeface="Arial" panose="020B0604020202020204" pitchFamily="34" charset="0"/>
              <a:sym typeface="Calibri"/>
            </a:endParaRPr>
          </a:p>
          <a:p>
            <a:pPr lvl="0">
              <a:buClr>
                <a:schemeClr val="dk1"/>
              </a:buClr>
              <a:buSzPts val="1800"/>
            </a:pPr>
            <a:endParaRPr lang="en-US" sz="1100" b="1" u="sng" dirty="0">
              <a:solidFill>
                <a:schemeClr val="dk1"/>
              </a:solidFill>
              <a:latin typeface="Arial" panose="020B0604020202020204" pitchFamily="34" charset="0"/>
              <a:ea typeface="Calibri"/>
              <a:cs typeface="Arial" panose="020B0604020202020204" pitchFamily="34" charset="0"/>
              <a:sym typeface="Calibri"/>
            </a:endParaRPr>
          </a:p>
          <a:p>
            <a:pPr lvl="0">
              <a:buClr>
                <a:schemeClr val="dk1"/>
              </a:buClr>
              <a:buSzPts val="1800"/>
            </a:pPr>
            <a:endParaRPr lang="en-US" sz="1100" b="1" u="sng"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rtl="0">
              <a:lnSpc>
                <a:spcPct val="100000"/>
              </a:lnSpc>
              <a:spcBef>
                <a:spcPts val="0"/>
              </a:spcBef>
              <a:spcAft>
                <a:spcPts val="0"/>
              </a:spcAft>
              <a:buClr>
                <a:schemeClr val="dk1"/>
              </a:buClr>
              <a:buSzPts val="1800"/>
              <a:buFont typeface="Century Gothic"/>
              <a:buNone/>
            </a:pPr>
            <a:endParaRPr lang="en-US" sz="1800" dirty="0">
              <a:solidFill>
                <a:schemeClr val="dk1"/>
              </a:solidFill>
              <a:latin typeface="Calibri"/>
              <a:ea typeface="Calibri"/>
              <a:cs typeface="Calibri"/>
              <a:sym typeface="Calibri"/>
            </a:endParaRPr>
          </a:p>
          <a:p>
            <a:endParaRPr lang="en-US" sz="1600" b="1" u="sng" dirty="0">
              <a:latin typeface="Arial" panose="020B0604020202020204" pitchFamily="34" charset="0"/>
              <a:ea typeface="Times New Roman" panose="02020603050405020304" pitchFamily="18" charset="0"/>
              <a:cs typeface="Arial" panose="020B0604020202020204" pitchFamily="34" charset="0"/>
            </a:endParaRPr>
          </a:p>
          <a:p>
            <a:r>
              <a:rPr lang="en-US" sz="1800" dirty="0">
                <a:latin typeface="Arial" panose="020B0604020202020204" pitchFamily="34" charset="0"/>
                <a:ea typeface="Times New Roman" panose="02020603050405020304" pitchFamily="18" charset="0"/>
                <a:cs typeface="Arial" panose="020B0604020202020204" pitchFamily="34" charset="0"/>
              </a:rPr>
              <a:t> </a:t>
            </a:r>
            <a:endParaRPr lang="en-US" sz="1800" b="1" u="sng" dirty="0">
              <a:solidFill>
                <a:schemeClr val="dk1"/>
              </a:solidFill>
              <a:latin typeface="Calibri"/>
              <a:ea typeface="Calibri"/>
              <a:cs typeface="Calibri"/>
              <a:sym typeface="Calibri"/>
            </a:endParaRPr>
          </a:p>
          <a:p>
            <a:endParaRPr lang="en-US" sz="10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0" marR="0" lvl="0" indent="0" algn="l" rtl="0">
              <a:lnSpc>
                <a:spcPct val="100000"/>
              </a:lnSpc>
              <a:spcBef>
                <a:spcPts val="0"/>
              </a:spcBef>
              <a:spcAft>
                <a:spcPts val="0"/>
              </a:spcAft>
              <a:buClr>
                <a:schemeClr val="dk1"/>
              </a:buClr>
              <a:buSzPts val="1800"/>
              <a:buFont typeface="Century Gothic"/>
              <a:buNone/>
            </a:pPr>
            <a:endParaRPr lang="en-US" sz="1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entury Gothic"/>
              <a:buNone/>
            </a:pPr>
            <a:endParaRPr lang="en-US" sz="1800" b="0" i="0" u="none" strike="noStrike" cap="none" dirty="0">
              <a:solidFill>
                <a:schemeClr val="dk1"/>
              </a:solidFill>
              <a:latin typeface="Calibri"/>
              <a:ea typeface="Calibri"/>
              <a:cs typeface="Calibri"/>
              <a:sym typeface="Calibri"/>
            </a:endParaRPr>
          </a:p>
        </p:txBody>
      </p:sp>
      <p:sp>
        <p:nvSpPr>
          <p:cNvPr id="6" name="Google Shape;302;p2">
            <a:extLst>
              <a:ext uri="{FF2B5EF4-FFF2-40B4-BE49-F238E27FC236}">
                <a16:creationId xmlns:a16="http://schemas.microsoft.com/office/drawing/2014/main" id="{7AD4194D-74A6-F2CD-EC3E-E2D5F21B69BC}"/>
              </a:ext>
            </a:extLst>
          </p:cNvPr>
          <p:cNvSpPr txBox="1"/>
          <p:nvPr/>
        </p:nvSpPr>
        <p:spPr>
          <a:xfrm>
            <a:off x="5658431" y="5664101"/>
            <a:ext cx="1408800" cy="558300"/>
          </a:xfrm>
          <a:prstGeom prst="rect">
            <a:avLst/>
          </a:prstGeom>
          <a:solidFill>
            <a:schemeClr val="bg1"/>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000" dirty="0">
                <a:solidFill>
                  <a:schemeClr val="tx1"/>
                </a:solidFill>
              </a:rPr>
              <a:t>Digital Giving - PGMN</a:t>
            </a:r>
            <a:endParaRPr sz="1000" dirty="0">
              <a:solidFill>
                <a:schemeClr val="tx1"/>
              </a:solidFill>
            </a:endParaRPr>
          </a:p>
        </p:txBody>
      </p:sp>
      <p:sp>
        <p:nvSpPr>
          <p:cNvPr id="9" name="Google Shape;289;p2">
            <a:extLst>
              <a:ext uri="{FF2B5EF4-FFF2-40B4-BE49-F238E27FC236}">
                <a16:creationId xmlns:a16="http://schemas.microsoft.com/office/drawing/2014/main" id="{990CAFF4-56FB-FC44-A30F-D83B881C4ADC}"/>
              </a:ext>
            </a:extLst>
          </p:cNvPr>
          <p:cNvSpPr txBox="1"/>
          <p:nvPr/>
        </p:nvSpPr>
        <p:spPr>
          <a:xfrm>
            <a:off x="4023511" y="8519998"/>
            <a:ext cx="3620700" cy="1015622"/>
          </a:xfrm>
          <a:prstGeom prst="rect">
            <a:avLst/>
          </a:prstGeom>
          <a:solidFill>
            <a:srgbClr val="B0B0B0"/>
          </a:solid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900"/>
              <a:buFont typeface="Century Gothic"/>
              <a:buNone/>
            </a:pPr>
            <a:r>
              <a:rPr lang="en-US" sz="1200" b="1" dirty="0">
                <a:solidFill>
                  <a:schemeClr val="dk1"/>
                </a:solidFill>
                <a:latin typeface="+mj-lt"/>
                <a:ea typeface="Century Gothic"/>
                <a:cs typeface="Century Gothic"/>
                <a:sym typeface="Century Gothic"/>
              </a:rPr>
              <a:t>Pastor</a:t>
            </a:r>
            <a:r>
              <a:rPr lang="en-US" sz="1200" dirty="0">
                <a:solidFill>
                  <a:schemeClr val="dk1"/>
                </a:solidFill>
                <a:latin typeface="+mj-lt"/>
                <a:ea typeface="Century Gothic"/>
                <a:cs typeface="Century Gothic"/>
                <a:sym typeface="Century Gothic"/>
              </a:rPr>
              <a:t>: CH Jared Vineyard - </a:t>
            </a:r>
            <a:r>
              <a:rPr lang="en-US" sz="1200" u="sng" dirty="0">
                <a:solidFill>
                  <a:schemeClr val="dk1"/>
                </a:solidFill>
                <a:latin typeface="+mj-lt"/>
                <a:ea typeface="Century Gothic"/>
                <a:cs typeface="Century Gothic"/>
                <a:sym typeface="Century Gothic"/>
                <a:hlinkClick r:id="rId7">
                  <a:extLst>
                    <a:ext uri="{A12FA001-AC4F-418D-AE19-62706E023703}">
                      <ahyp:hlinkClr xmlns:ahyp="http://schemas.microsoft.com/office/drawing/2018/hyperlinkcolor" val="tx"/>
                    </a:ext>
                  </a:extLst>
                </a:hlinkClick>
              </a:rPr>
              <a:t>jared.l.vineyard.mil@army.mil</a:t>
            </a:r>
            <a:endParaRPr sz="1200" dirty="0">
              <a:solidFill>
                <a:schemeClr val="dk1"/>
              </a:solidFill>
              <a:latin typeface="+mj-lt"/>
              <a:ea typeface="Century Gothic"/>
              <a:cs typeface="Century Gothic"/>
              <a:sym typeface="Century Gothic"/>
            </a:endParaRPr>
          </a:p>
          <a:p>
            <a:pPr marL="0" lvl="0" indent="0" algn="l" rtl="0">
              <a:spcBef>
                <a:spcPts val="0"/>
              </a:spcBef>
              <a:spcAft>
                <a:spcPts val="0"/>
              </a:spcAft>
              <a:buClr>
                <a:schemeClr val="dk1"/>
              </a:buClr>
              <a:buFont typeface="Arial"/>
              <a:buNone/>
            </a:pPr>
            <a:r>
              <a:rPr lang="en-US" sz="1200" b="1" dirty="0">
                <a:solidFill>
                  <a:schemeClr val="dk1"/>
                </a:solidFill>
                <a:latin typeface="+mj-lt"/>
                <a:ea typeface="Century Gothic"/>
                <a:cs typeface="Century Gothic"/>
                <a:sym typeface="Century Gothic"/>
              </a:rPr>
              <a:t>Education</a:t>
            </a:r>
            <a:r>
              <a:rPr lang="en-US" sz="1200" dirty="0">
                <a:solidFill>
                  <a:schemeClr val="dk1"/>
                </a:solidFill>
                <a:latin typeface="+mj-lt"/>
              </a:rPr>
              <a:t>: </a:t>
            </a:r>
            <a:r>
              <a:rPr lang="en-US" sz="1200" dirty="0">
                <a:solidFill>
                  <a:schemeClr val="dk1"/>
                </a:solidFill>
                <a:latin typeface="+mj-lt"/>
                <a:ea typeface="Century Gothic"/>
                <a:cs typeface="Century Gothic"/>
                <a:sym typeface="Century Gothic"/>
              </a:rPr>
              <a:t>Carl Tillery – </a:t>
            </a:r>
            <a:r>
              <a:rPr lang="en-US" sz="1200" u="sng" dirty="0">
                <a:solidFill>
                  <a:schemeClr val="dk1"/>
                </a:solidFill>
                <a:latin typeface="+mj-lt"/>
                <a:ea typeface="Century Gothic"/>
                <a:cs typeface="Century Gothic"/>
                <a:sym typeface="Century Gothic"/>
              </a:rPr>
              <a:t>carl.l.tillery.civ@army.mil</a:t>
            </a:r>
            <a:endParaRPr sz="1200" u="sng" dirty="0">
              <a:solidFill>
                <a:schemeClr val="dk1"/>
              </a:solidFill>
              <a:latin typeface="+mj-lt"/>
              <a:ea typeface="Century Gothic"/>
              <a:cs typeface="Century Gothic"/>
              <a:sym typeface="Century Gothic"/>
            </a:endParaRPr>
          </a:p>
          <a:p>
            <a:pPr marL="0" lvl="0" indent="0" algn="l" rtl="0">
              <a:spcBef>
                <a:spcPts val="0"/>
              </a:spcBef>
              <a:spcAft>
                <a:spcPts val="0"/>
              </a:spcAft>
              <a:buClr>
                <a:schemeClr val="dk1"/>
              </a:buClr>
              <a:buFont typeface="Arial"/>
              <a:buNone/>
            </a:pPr>
            <a:r>
              <a:rPr lang="en-US" sz="1200" b="1" dirty="0">
                <a:solidFill>
                  <a:schemeClr val="dk1"/>
                </a:solidFill>
                <a:latin typeface="+mj-lt"/>
                <a:ea typeface="Century Gothic"/>
                <a:cs typeface="Century Gothic"/>
                <a:sym typeface="Century Gothic"/>
              </a:rPr>
              <a:t>Music</a:t>
            </a:r>
            <a:r>
              <a:rPr lang="en-US" sz="1200" dirty="0">
                <a:solidFill>
                  <a:schemeClr val="dk1"/>
                </a:solidFill>
                <a:latin typeface="+mj-lt"/>
                <a:ea typeface="Century Gothic"/>
                <a:cs typeface="Century Gothic"/>
                <a:sym typeface="Century Gothic"/>
              </a:rPr>
              <a:t>: Bob Isaac - </a:t>
            </a:r>
            <a:r>
              <a:rPr lang="en-US" sz="1200" u="sng" dirty="0">
                <a:solidFill>
                  <a:schemeClr val="dk1"/>
                </a:solidFill>
                <a:latin typeface="+mj-lt"/>
                <a:ea typeface="Century Gothic"/>
                <a:cs typeface="Century Gothic"/>
                <a:sym typeface="Century Gothic"/>
              </a:rPr>
              <a:t>sandbmusicflks@gmail.com</a:t>
            </a:r>
          </a:p>
          <a:p>
            <a:pPr>
              <a:buClr>
                <a:schemeClr val="dk1"/>
              </a:buClr>
            </a:pPr>
            <a:r>
              <a:rPr lang="en-US" sz="1200" b="1" dirty="0">
                <a:solidFill>
                  <a:schemeClr val="dk1"/>
                </a:solidFill>
                <a:latin typeface="+mj-lt"/>
                <a:ea typeface="Century Gothic"/>
                <a:cs typeface="Century Gothic"/>
                <a:sym typeface="Century Gothic"/>
              </a:rPr>
              <a:t>Youth:  </a:t>
            </a:r>
            <a:r>
              <a:rPr lang="en-US" sz="1200" dirty="0">
                <a:solidFill>
                  <a:schemeClr val="dk1"/>
                </a:solidFill>
                <a:latin typeface="+mj-lt"/>
                <a:ea typeface="Century Gothic"/>
                <a:cs typeface="Century Gothic"/>
                <a:sym typeface="Century Gothic"/>
              </a:rPr>
              <a:t>Samantha Odle </a:t>
            </a:r>
            <a:r>
              <a:rPr lang="en-US" sz="1200" b="1" dirty="0">
                <a:solidFill>
                  <a:schemeClr val="dk1"/>
                </a:solidFill>
                <a:latin typeface="+mj-lt"/>
                <a:ea typeface="Century Gothic"/>
                <a:cs typeface="Century Gothic"/>
                <a:sym typeface="Century Gothic"/>
              </a:rPr>
              <a:t>- </a:t>
            </a:r>
            <a:r>
              <a:rPr lang="en-US" sz="1200" u="sng" dirty="0"/>
              <a:t>sodle@yfc.net</a:t>
            </a:r>
          </a:p>
        </p:txBody>
      </p:sp>
      <p:sp>
        <p:nvSpPr>
          <p:cNvPr id="10" name="Google Shape;288;p2">
            <a:extLst>
              <a:ext uri="{FF2B5EF4-FFF2-40B4-BE49-F238E27FC236}">
                <a16:creationId xmlns:a16="http://schemas.microsoft.com/office/drawing/2014/main" id="{C4B39E66-494C-C1DA-ABFB-AD91A1057DCF}"/>
              </a:ext>
            </a:extLst>
          </p:cNvPr>
          <p:cNvSpPr txBox="1"/>
          <p:nvPr/>
        </p:nvSpPr>
        <p:spPr>
          <a:xfrm>
            <a:off x="3907081" y="9560449"/>
            <a:ext cx="3620660" cy="337702"/>
          </a:xfrm>
          <a:prstGeom prst="rect">
            <a:avLst/>
          </a:prstGeom>
          <a:solidFill>
            <a:schemeClr val="bg1"/>
          </a:solidFill>
          <a:ln>
            <a:noFill/>
          </a:ln>
        </p:spPr>
        <p:txBody>
          <a:bodyPr spcFirstLastPara="1" wrap="square" lIns="0" tIns="0" rIns="0" bIns="0" anchor="ctr" anchorCtr="0">
            <a:noAutofit/>
          </a:bodyPr>
          <a:lstStyle/>
          <a:p>
            <a:pPr marL="0" marR="0" lvl="0" indent="0" rtl="0">
              <a:spcBef>
                <a:spcPts val="0"/>
              </a:spcBef>
              <a:spcAft>
                <a:spcPts val="0"/>
              </a:spcAft>
              <a:buNone/>
            </a:pPr>
            <a:r>
              <a:rPr lang="en-US" sz="1050" dirty="0">
                <a:solidFill>
                  <a:srgbClr val="FFFFFF"/>
                </a:solidFill>
                <a:latin typeface="Century Gothic"/>
                <a:sym typeface="Century Gothic"/>
              </a:rPr>
              <a:t>  </a:t>
            </a:r>
            <a:r>
              <a:rPr lang="en-US" sz="1050" dirty="0">
                <a:solidFill>
                  <a:schemeClr val="tx1"/>
                </a:solidFill>
                <a:latin typeface="Century Gothic"/>
                <a:sym typeface="Century Gothic"/>
              </a:rPr>
              <a:t>Facebook:   Search ‘Crossroads Protestant Chapel’</a:t>
            </a:r>
          </a:p>
          <a:p>
            <a:pPr lvl="0"/>
            <a:r>
              <a:rPr lang="en-US" sz="1050" dirty="0">
                <a:solidFill>
                  <a:schemeClr val="tx1"/>
                </a:solidFill>
                <a:latin typeface="Century Gothic"/>
                <a:sym typeface="Century Gothic"/>
              </a:rPr>
              <a:t>  Website:  https://www.fortleavenworthchapel.org/</a:t>
            </a:r>
          </a:p>
        </p:txBody>
      </p:sp>
      <p:sp>
        <p:nvSpPr>
          <p:cNvPr id="11" name="Google Shape;285;p2">
            <a:extLst>
              <a:ext uri="{FF2B5EF4-FFF2-40B4-BE49-F238E27FC236}">
                <a16:creationId xmlns:a16="http://schemas.microsoft.com/office/drawing/2014/main" id="{0A5C6627-D93C-55D4-6DA6-2E74C84E82CF}"/>
              </a:ext>
            </a:extLst>
          </p:cNvPr>
          <p:cNvSpPr txBox="1"/>
          <p:nvPr/>
        </p:nvSpPr>
        <p:spPr>
          <a:xfrm>
            <a:off x="4155311" y="7337947"/>
            <a:ext cx="3124200" cy="1328528"/>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100"/>
              <a:buFont typeface="Noto Sans Symbols"/>
              <a:buChar char="❑"/>
            </a:pPr>
            <a:r>
              <a:rPr lang="en-US" sz="1100" b="1" i="0" u="none" strike="noStrike" cap="none" dirty="0">
                <a:solidFill>
                  <a:schemeClr val="dk1"/>
                </a:solidFill>
                <a:latin typeface="Arial"/>
                <a:ea typeface="Arial"/>
                <a:cs typeface="Arial"/>
                <a:sym typeface="Arial"/>
              </a:rPr>
              <a:t>Lord, strengthen me this week to pray specifically for:</a:t>
            </a:r>
            <a:endParaRPr dirty="0"/>
          </a:p>
          <a:p>
            <a:pPr marL="0" marR="0" lvl="0" indent="0" algn="l" rtl="0">
              <a:spcBef>
                <a:spcPts val="400"/>
              </a:spcBef>
              <a:spcAft>
                <a:spcPts val="0"/>
              </a:spcAft>
              <a:buNone/>
            </a:pPr>
            <a:r>
              <a:rPr lang="en-US" sz="1100" b="0" i="0" u="none" strike="noStrike" cap="none" dirty="0">
                <a:solidFill>
                  <a:schemeClr val="dk1"/>
                </a:solidFill>
                <a:latin typeface="Arial"/>
                <a:ea typeface="Arial"/>
                <a:cs typeface="Arial"/>
                <a:sym typeface="Arial"/>
              </a:rPr>
              <a:t>     1.  __________________________</a:t>
            </a:r>
            <a:endParaRPr dirty="0"/>
          </a:p>
          <a:p>
            <a:pPr marL="0" marR="0" lvl="0" indent="0" algn="l" rtl="0">
              <a:spcBef>
                <a:spcPts val="0"/>
              </a:spcBef>
              <a:spcAft>
                <a:spcPts val="0"/>
              </a:spcAft>
              <a:buNone/>
            </a:pPr>
            <a:endParaRPr sz="1100" dirty="0">
              <a:solidFill>
                <a:schemeClr val="dk1"/>
              </a:solidFill>
              <a:latin typeface="Arial"/>
              <a:ea typeface="Arial"/>
              <a:cs typeface="Arial"/>
              <a:sym typeface="Arial"/>
            </a:endParaRPr>
          </a:p>
          <a:p>
            <a:pPr marL="0" marR="0" lvl="0" indent="0" algn="l" rtl="0">
              <a:spcBef>
                <a:spcPts val="0"/>
              </a:spcBef>
              <a:spcAft>
                <a:spcPts val="0"/>
              </a:spcAft>
              <a:buNone/>
            </a:pPr>
            <a:r>
              <a:rPr lang="en-US" sz="1100" dirty="0">
                <a:solidFill>
                  <a:schemeClr val="dk1"/>
                </a:solidFill>
                <a:latin typeface="Arial"/>
                <a:ea typeface="Arial"/>
                <a:cs typeface="Arial"/>
                <a:sym typeface="Arial"/>
              </a:rPr>
              <a:t>     2.  __________________________</a:t>
            </a:r>
            <a:endParaRPr dirty="0"/>
          </a:p>
          <a:p>
            <a:pPr marL="0" marR="0" lvl="0" indent="0" algn="l" rtl="0">
              <a:spcBef>
                <a:spcPts val="0"/>
              </a:spcBef>
              <a:spcAft>
                <a:spcPts val="0"/>
              </a:spcAft>
              <a:buNone/>
            </a:pPr>
            <a:endParaRPr sz="1100" dirty="0">
              <a:solidFill>
                <a:schemeClr val="dk1"/>
              </a:solidFill>
              <a:latin typeface="Arial"/>
              <a:ea typeface="Arial"/>
              <a:cs typeface="Arial"/>
              <a:sym typeface="Arial"/>
            </a:endParaRPr>
          </a:p>
          <a:p>
            <a:pPr marL="0" marR="0" lvl="0" indent="0" algn="l" rtl="0">
              <a:spcBef>
                <a:spcPts val="0"/>
              </a:spcBef>
              <a:spcAft>
                <a:spcPts val="0"/>
              </a:spcAft>
              <a:buNone/>
            </a:pPr>
            <a:r>
              <a:rPr lang="en-US" sz="1100" dirty="0">
                <a:solidFill>
                  <a:schemeClr val="dk1"/>
                </a:solidFill>
                <a:latin typeface="Arial"/>
                <a:ea typeface="Arial"/>
                <a:cs typeface="Arial"/>
                <a:sym typeface="Arial"/>
              </a:rPr>
              <a:t>     </a:t>
            </a:r>
            <a:endParaRPr sz="1100" dirty="0">
              <a:solidFill>
                <a:schemeClr val="dk1"/>
              </a:solidFill>
              <a:latin typeface="Arial"/>
              <a:ea typeface="Arial"/>
              <a:cs typeface="Arial"/>
              <a:sym typeface="Arial"/>
            </a:endParaRPr>
          </a:p>
        </p:txBody>
      </p:sp>
      <p:pic>
        <p:nvPicPr>
          <p:cNvPr id="12" name="Picture 11">
            <a:extLst>
              <a:ext uri="{FF2B5EF4-FFF2-40B4-BE49-F238E27FC236}">
                <a16:creationId xmlns:a16="http://schemas.microsoft.com/office/drawing/2014/main" id="{7FC79692-094D-3EDD-C353-DF26F4137E01}"/>
              </a:ext>
            </a:extLst>
          </p:cNvPr>
          <p:cNvPicPr>
            <a:picLocks noChangeAspect="1"/>
          </p:cNvPicPr>
          <p:nvPr/>
        </p:nvPicPr>
        <p:blipFill>
          <a:blip r:embed="rId8"/>
          <a:stretch>
            <a:fillRect/>
          </a:stretch>
        </p:blipFill>
        <p:spPr>
          <a:xfrm>
            <a:off x="6516591" y="4353369"/>
            <a:ext cx="1006431" cy="1009500"/>
          </a:xfrm>
          <a:prstGeom prst="rect">
            <a:avLst/>
          </a:prstGeom>
        </p:spPr>
      </p:pic>
      <p:sp>
        <p:nvSpPr>
          <p:cNvPr id="13" name="Google Shape;288;p2">
            <a:extLst>
              <a:ext uri="{FF2B5EF4-FFF2-40B4-BE49-F238E27FC236}">
                <a16:creationId xmlns:a16="http://schemas.microsoft.com/office/drawing/2014/main" id="{31837A5A-5284-500F-7B0D-1CE3C7C142FC}"/>
              </a:ext>
            </a:extLst>
          </p:cNvPr>
          <p:cNvSpPr txBox="1"/>
          <p:nvPr/>
        </p:nvSpPr>
        <p:spPr>
          <a:xfrm>
            <a:off x="3907081" y="8291665"/>
            <a:ext cx="3620660" cy="209522"/>
          </a:xfrm>
          <a:prstGeom prst="rect">
            <a:avLst/>
          </a:prstGeom>
          <a:solidFill>
            <a:schemeClr val="bg1"/>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200" dirty="0">
                <a:solidFill>
                  <a:schemeClr val="tx1"/>
                </a:solidFill>
                <a:latin typeface="Century Gothic"/>
                <a:ea typeface="Century Gothic"/>
                <a:cs typeface="Century Gothic"/>
                <a:sym typeface="Century Gothic"/>
              </a:rPr>
              <a:t>Crossroads Staff</a:t>
            </a:r>
            <a:endParaRPr sz="1200" dirty="0">
              <a:solidFill>
                <a:schemeClr val="tx1"/>
              </a:solidFill>
            </a:endParaRPr>
          </a:p>
        </p:txBody>
      </p:sp>
    </p:spTree>
  </p:cSld>
  <p:clrMapOvr>
    <a:masterClrMapping/>
  </p:clrMapOvr>
</p:sld>
</file>

<file path=ppt/theme/theme1.xml><?xml version="1.0" encoding="utf-8"?>
<a:theme xmlns:a="http://schemas.openxmlformats.org/drawingml/2006/main" name="Ion Boardroom">
  <a:themeElements>
    <a:clrScheme name="Ion Boardroom">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ae6d70f-954b-4811-92b6-0530d6f84c43}" enabled="0" method="" siteId="{fae6d70f-954b-4811-92b6-0530d6f84c43}" removed="1"/>
</clbl:labelList>
</file>

<file path=docProps/app.xml><?xml version="1.0" encoding="utf-8"?>
<Properties xmlns="http://schemas.openxmlformats.org/officeDocument/2006/extended-properties" xmlns:vt="http://schemas.openxmlformats.org/officeDocument/2006/docPropsVTypes">
  <TotalTime>11026</TotalTime>
  <Words>585</Words>
  <Application>Microsoft Office PowerPoint</Application>
  <PresentationFormat>Custom</PresentationFormat>
  <Paragraphs>49</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Narrow</vt:lpstr>
      <vt:lpstr>Calibri</vt:lpstr>
      <vt:lpstr>Noto Sans Symbols</vt:lpstr>
      <vt:lpstr>Century Gothic</vt:lpstr>
      <vt:lpstr>Ion Boardroom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dave.dice</dc:creator>
  <cp:lastModifiedBy>Kathy Kem</cp:lastModifiedBy>
  <cp:revision>28</cp:revision>
  <cp:lastPrinted>2025-08-06T15:08:11Z</cp:lastPrinted>
  <dcterms:created xsi:type="dcterms:W3CDTF">2011-03-21T19:13:14Z</dcterms:created>
  <dcterms:modified xsi:type="dcterms:W3CDTF">2025-10-17T11:09:22Z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0x0101009324204D19AB4D49BD1643EF6F4B8E19</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